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2ac71990a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ae044acb048be"/>
  </p:sldMasterIdLst>
  <p:sldIdLst>
    <p:sldId xmlns:r="http://schemas.openxmlformats.org/officeDocument/2006/relationships" id="256" r:id="Rb0949f4a0bce4aa9"/>
    <p:sldId xmlns:r="http://schemas.openxmlformats.org/officeDocument/2006/relationships" id="257" r:id="R4883f35623634971"/>
    <p:sldId xmlns:r="http://schemas.openxmlformats.org/officeDocument/2006/relationships" id="258" r:id="Rbb3b2fb66b9b410b"/>
    <p:sldId xmlns:r="http://schemas.openxmlformats.org/officeDocument/2006/relationships" id="259" r:id="Rc3e02fdfd3804ad8"/>
    <p:sldId xmlns:r="http://schemas.openxmlformats.org/officeDocument/2006/relationships" id="260" r:id="Rca08a68901ca404c"/>
    <p:sldId xmlns:r="http://schemas.openxmlformats.org/officeDocument/2006/relationships" id="261" r:id="R1764abac325f47ff"/>
    <p:sldId xmlns:r="http://schemas.openxmlformats.org/officeDocument/2006/relationships" id="262" r:id="Rb334f6f6adf5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ae044acb048be" /><Relationship Type="http://schemas.openxmlformats.org/officeDocument/2006/relationships/slide" Target="/ppt/slides/slide1.xml" Id="Rb0949f4a0bce4aa9" /><Relationship Type="http://schemas.openxmlformats.org/officeDocument/2006/relationships/slide" Target="/ppt/slides/slide2.xml" Id="R4883f35623634971" /><Relationship Type="http://schemas.openxmlformats.org/officeDocument/2006/relationships/slide" Target="/ppt/slides/slide3.xml" Id="Rbb3b2fb66b9b410b" /><Relationship Type="http://schemas.openxmlformats.org/officeDocument/2006/relationships/slide" Target="/ppt/slides/slide4.xml" Id="Rc3e02fdfd3804ad8" /><Relationship Type="http://schemas.openxmlformats.org/officeDocument/2006/relationships/slide" Target="/ppt/slides/slide5.xml" Id="Rca08a68901ca404c" /><Relationship Type="http://schemas.openxmlformats.org/officeDocument/2006/relationships/slide" Target="/ppt/slides/slide6.xml" Id="R1764abac325f47ff" /><Relationship Type="http://schemas.openxmlformats.org/officeDocument/2006/relationships/slide" Target="/ppt/slides/slide7.xml" Id="Rb334f6f6adf5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22a8c25f5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787092514f95" /><Relationship Type="http://schemas.openxmlformats.org/officeDocument/2006/relationships/theme" Target="/ppt/slideMasters/theme/theme1.xml" Id="R8f9baf80dc6c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978709251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707c2826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19db9abe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9dedf67b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f1e9db93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448a2475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a2fe950e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80b554ae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ADAPTEO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ADAPTEO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176 054 433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−28 365 852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−65 858 417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75 764 830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1 033 636 797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ADAPTEO 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ADAPTEO AS</a:t>
            </a:r>
          </a:p>
        </p:txBody>
      </p:sp>
    </p:spTree>
  </p:cSld>
  <p:clrMapOvr>
    <a:masterClrMapping xmlns:a="http://schemas.openxmlformats.org/drawingml/2006/main"/>
  </p:clrMapOvr>
</p:sld>
</file>