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884d3d180c45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4b53ba837e409b"/>
  </p:sldMasterIdLst>
  <p:sldIdLst>
    <p:sldId xmlns:r="http://schemas.openxmlformats.org/officeDocument/2006/relationships" id="256" r:id="Rfdd45336beec40e3"/>
    <p:sldId xmlns:r="http://schemas.openxmlformats.org/officeDocument/2006/relationships" id="257" r:id="Rb0dc38d462e444de"/>
    <p:sldId xmlns:r="http://schemas.openxmlformats.org/officeDocument/2006/relationships" id="258" r:id="R287c559e111b41c4"/>
    <p:sldId xmlns:r="http://schemas.openxmlformats.org/officeDocument/2006/relationships" id="259" r:id="R560ca1c10820494d"/>
    <p:sldId xmlns:r="http://schemas.openxmlformats.org/officeDocument/2006/relationships" id="260" r:id="R780a2ef10513498c"/>
    <p:sldId xmlns:r="http://schemas.openxmlformats.org/officeDocument/2006/relationships" id="261" r:id="R21df1854afec47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4b53ba837e409b" /><Relationship Type="http://schemas.openxmlformats.org/officeDocument/2006/relationships/slide" Target="/ppt/slides/slide1.xml" Id="Rfdd45336beec40e3" /><Relationship Type="http://schemas.openxmlformats.org/officeDocument/2006/relationships/slide" Target="/ppt/slides/slide2.xml" Id="Rb0dc38d462e444de" /><Relationship Type="http://schemas.openxmlformats.org/officeDocument/2006/relationships/slide" Target="/ppt/slides/slide3.xml" Id="R287c559e111b41c4" /><Relationship Type="http://schemas.openxmlformats.org/officeDocument/2006/relationships/slide" Target="/ppt/slides/slide4.xml" Id="R560ca1c10820494d" /><Relationship Type="http://schemas.openxmlformats.org/officeDocument/2006/relationships/slide" Target="/ppt/slides/slide5.xml" Id="R780a2ef10513498c" /><Relationship Type="http://schemas.openxmlformats.org/officeDocument/2006/relationships/slide" Target="/ppt/slides/slide6.xml" Id="R21df1854afec47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daa340587f4f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e53964b9d407c" /><Relationship Type="http://schemas.openxmlformats.org/officeDocument/2006/relationships/theme" Target="/ppt/slideMasters/theme/theme1.xml" Id="Rce4298269bb747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8e53964b9d40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71fcc42b646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c82496c6141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670a4465147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48a9cccef451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f83385e014f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210eae41e943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LSPRINT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LSPRINT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STOKKELAND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Torvmyrveien 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920 956 513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LSPRINT HOLDING AS</a:t>
            </a:r>
          </a:p>
        </p:txBody>
      </p:sp>
    </p:spTree>
  </p:cSld>
  <p:clrMapOvr>
    <a:masterClrMapping xmlns:a="http://schemas.openxmlformats.org/drawingml/2006/main"/>
  </p:clrMapOvr>
</p:sld>
</file>