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8e81aaca9745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0235c7796b4970"/>
  </p:sldMasterIdLst>
  <p:sldIdLst>
    <p:sldId xmlns:r="http://schemas.openxmlformats.org/officeDocument/2006/relationships" id="256" r:id="Rf08ab4d5ad714734"/>
    <p:sldId xmlns:r="http://schemas.openxmlformats.org/officeDocument/2006/relationships" id="257" r:id="Rda4ae959afdd46c8"/>
    <p:sldId xmlns:r="http://schemas.openxmlformats.org/officeDocument/2006/relationships" id="258" r:id="R60bf0cd75b8342f7"/>
    <p:sldId xmlns:r="http://schemas.openxmlformats.org/officeDocument/2006/relationships" id="259" r:id="R60395482bd024419"/>
    <p:sldId xmlns:r="http://schemas.openxmlformats.org/officeDocument/2006/relationships" id="260" r:id="R66d0bc6e11cf4992"/>
    <p:sldId xmlns:r="http://schemas.openxmlformats.org/officeDocument/2006/relationships" id="261" r:id="Rc907834a01d5492e"/>
    <p:sldId xmlns:r="http://schemas.openxmlformats.org/officeDocument/2006/relationships" id="262" r:id="Rd54f9480aac247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0235c7796b4970" /><Relationship Type="http://schemas.openxmlformats.org/officeDocument/2006/relationships/slide" Target="/ppt/slides/slide1.xml" Id="Rf08ab4d5ad714734" /><Relationship Type="http://schemas.openxmlformats.org/officeDocument/2006/relationships/slide" Target="/ppt/slides/slide2.xml" Id="Rda4ae959afdd46c8" /><Relationship Type="http://schemas.openxmlformats.org/officeDocument/2006/relationships/slide" Target="/ppt/slides/slide3.xml" Id="R60bf0cd75b8342f7" /><Relationship Type="http://schemas.openxmlformats.org/officeDocument/2006/relationships/slide" Target="/ppt/slides/slide4.xml" Id="R60395482bd024419" /><Relationship Type="http://schemas.openxmlformats.org/officeDocument/2006/relationships/slide" Target="/ppt/slides/slide5.xml" Id="R66d0bc6e11cf4992" /><Relationship Type="http://schemas.openxmlformats.org/officeDocument/2006/relationships/slide" Target="/ppt/slides/slide6.xml" Id="Rc907834a01d5492e" /><Relationship Type="http://schemas.openxmlformats.org/officeDocument/2006/relationships/slide" Target="/ppt/slides/slide7.xml" Id="Rd54f9480aac247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2173f465574b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3fc8480744642" /><Relationship Type="http://schemas.openxmlformats.org/officeDocument/2006/relationships/theme" Target="/ppt/slideMasters/theme/theme1.xml" Id="R3201c7fe499e4f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a3fc84807446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7ea1cfc2242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af7309688e41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5cfb9b122d46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1d39506b2348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e74593077049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73049dc70845a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3367b9ab484a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INNOVA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INNOVA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INNOVA INVEST AS ble etablert [år] og holder til i Nyborg.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INNOVA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INNOVA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INNOVA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−393 229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356 793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14 010 110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14 155 962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INNOVA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ATLE HALVORSEN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INNOVA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Eikåsneset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5131 Nyborg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19 83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jat-hal@online.no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920 964 680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INNOVA INVEST AS</a:t>
            </a:r>
          </a:p>
        </p:txBody>
      </p:sp>
    </p:spTree>
  </p:cSld>
  <p:clrMapOvr>
    <a:masterClrMapping xmlns:a="http://schemas.openxmlformats.org/drawingml/2006/main"/>
  </p:clrMapOvr>
</p:sld>
</file>