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6e6032ff9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7f5413295d4522"/>
  </p:sldMasterIdLst>
  <p:sldIdLst>
    <p:sldId xmlns:r="http://schemas.openxmlformats.org/officeDocument/2006/relationships" id="256" r:id="R67f781d5762d4b1e"/>
    <p:sldId xmlns:r="http://schemas.openxmlformats.org/officeDocument/2006/relationships" id="257" r:id="Re44b1bd1c2d0406c"/>
    <p:sldId xmlns:r="http://schemas.openxmlformats.org/officeDocument/2006/relationships" id="258" r:id="R86915d4918c54e8c"/>
    <p:sldId xmlns:r="http://schemas.openxmlformats.org/officeDocument/2006/relationships" id="259" r:id="R4d184a1b7a134455"/>
    <p:sldId xmlns:r="http://schemas.openxmlformats.org/officeDocument/2006/relationships" id="260" r:id="R176045999b904bc2"/>
    <p:sldId xmlns:r="http://schemas.openxmlformats.org/officeDocument/2006/relationships" id="261" r:id="Rf4d5f4b50f9a4a60"/>
    <p:sldId xmlns:r="http://schemas.openxmlformats.org/officeDocument/2006/relationships" id="262" r:id="R76cfda2576014c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f5413295d4522" /><Relationship Type="http://schemas.openxmlformats.org/officeDocument/2006/relationships/slide" Target="/ppt/slides/slide1.xml" Id="R67f781d5762d4b1e" /><Relationship Type="http://schemas.openxmlformats.org/officeDocument/2006/relationships/slide" Target="/ppt/slides/slide2.xml" Id="Re44b1bd1c2d0406c" /><Relationship Type="http://schemas.openxmlformats.org/officeDocument/2006/relationships/slide" Target="/ppt/slides/slide3.xml" Id="R86915d4918c54e8c" /><Relationship Type="http://schemas.openxmlformats.org/officeDocument/2006/relationships/slide" Target="/ppt/slides/slide4.xml" Id="R4d184a1b7a134455" /><Relationship Type="http://schemas.openxmlformats.org/officeDocument/2006/relationships/slide" Target="/ppt/slides/slide5.xml" Id="R176045999b904bc2" /><Relationship Type="http://schemas.openxmlformats.org/officeDocument/2006/relationships/slide" Target="/ppt/slides/slide6.xml" Id="Rf4d5f4b50f9a4a60" /><Relationship Type="http://schemas.openxmlformats.org/officeDocument/2006/relationships/slide" Target="/ppt/slides/slide7.xml" Id="R76cfda2576014c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7575fe238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d4aeba2fd4e96" /><Relationship Type="http://schemas.openxmlformats.org/officeDocument/2006/relationships/theme" Target="/ppt/slideMasters/theme/theme1.xml" Id="R309437fe87c6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d4aeba2fd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35ec81ee5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9f322c7b549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74def0791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ba4752da6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1227cbbc46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a838933d44c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7140ce8ce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