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f1b2b4c7a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c8ba3b1f641db"/>
  </p:sldMasterIdLst>
  <p:sldIdLst>
    <p:sldId xmlns:r="http://schemas.openxmlformats.org/officeDocument/2006/relationships" id="256" r:id="R24219885c88d4152"/>
    <p:sldId xmlns:r="http://schemas.openxmlformats.org/officeDocument/2006/relationships" id="257" r:id="R5be38bd441cc4216"/>
    <p:sldId xmlns:r="http://schemas.openxmlformats.org/officeDocument/2006/relationships" id="258" r:id="R8fec01bad0ee42b1"/>
    <p:sldId xmlns:r="http://schemas.openxmlformats.org/officeDocument/2006/relationships" id="259" r:id="R688bd6f5779141e7"/>
    <p:sldId xmlns:r="http://schemas.openxmlformats.org/officeDocument/2006/relationships" id="260" r:id="R56d6ff923ace44d1"/>
    <p:sldId xmlns:r="http://schemas.openxmlformats.org/officeDocument/2006/relationships" id="261" r:id="R862c2e6834d542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c8ba3b1f641db" /><Relationship Type="http://schemas.openxmlformats.org/officeDocument/2006/relationships/slide" Target="/ppt/slides/slide1.xml" Id="R24219885c88d4152" /><Relationship Type="http://schemas.openxmlformats.org/officeDocument/2006/relationships/slide" Target="/ppt/slides/slide2.xml" Id="R5be38bd441cc4216" /><Relationship Type="http://schemas.openxmlformats.org/officeDocument/2006/relationships/slide" Target="/ppt/slides/slide3.xml" Id="R8fec01bad0ee42b1" /><Relationship Type="http://schemas.openxmlformats.org/officeDocument/2006/relationships/slide" Target="/ppt/slides/slide4.xml" Id="R688bd6f5779141e7" /><Relationship Type="http://schemas.openxmlformats.org/officeDocument/2006/relationships/slide" Target="/ppt/slides/slide5.xml" Id="R56d6ff923ace44d1" /><Relationship Type="http://schemas.openxmlformats.org/officeDocument/2006/relationships/slide" Target="/ppt/slides/slide6.xml" Id="R862c2e6834d542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523a1d8214d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757d8853944ce" /><Relationship Type="http://schemas.openxmlformats.org/officeDocument/2006/relationships/theme" Target="/ppt/slideMasters/theme/theme1.xml" Id="R1247effa8cad4a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757d88539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778286824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57115e0ec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f19c2f2d343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9023fd225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0047b13a041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5587d8959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LAGRE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LAGRE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LAGRE KONSULT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LAGRE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LAGRE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LAGRE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GREVLE LARS OLE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LAGRE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LAGRE KONSULT AS</a:t>
            </a:r>
          </a:p>
        </p:txBody>
      </p:sp>
    </p:spTree>
  </p:cSld>
  <p:clrMapOvr>
    <a:masterClrMapping xmlns:a="http://schemas.openxmlformats.org/drawingml/2006/main"/>
  </p:clrMapOvr>
</p:sld>
</file>