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81c0299da5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5123fffa7248df"/>
  </p:sldMasterIdLst>
  <p:sldIdLst>
    <p:sldId xmlns:r="http://schemas.openxmlformats.org/officeDocument/2006/relationships" id="256" r:id="R9631baebe86c4832"/>
    <p:sldId xmlns:r="http://schemas.openxmlformats.org/officeDocument/2006/relationships" id="257" r:id="R1ca4caddd26a4722"/>
    <p:sldId xmlns:r="http://schemas.openxmlformats.org/officeDocument/2006/relationships" id="258" r:id="R1fded2875ecf4e35"/>
    <p:sldId xmlns:r="http://schemas.openxmlformats.org/officeDocument/2006/relationships" id="259" r:id="Rc726a556bd4b4272"/>
    <p:sldId xmlns:r="http://schemas.openxmlformats.org/officeDocument/2006/relationships" id="260" r:id="Rdb3bb1ba00d44a34"/>
    <p:sldId xmlns:r="http://schemas.openxmlformats.org/officeDocument/2006/relationships" id="261" r:id="Rde200e369bf949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123fffa7248df" /><Relationship Type="http://schemas.openxmlformats.org/officeDocument/2006/relationships/slide" Target="/ppt/slides/slide1.xml" Id="R9631baebe86c4832" /><Relationship Type="http://schemas.openxmlformats.org/officeDocument/2006/relationships/slide" Target="/ppt/slides/slide2.xml" Id="R1ca4caddd26a4722" /><Relationship Type="http://schemas.openxmlformats.org/officeDocument/2006/relationships/slide" Target="/ppt/slides/slide3.xml" Id="R1fded2875ecf4e35" /><Relationship Type="http://schemas.openxmlformats.org/officeDocument/2006/relationships/slide" Target="/ppt/slides/slide4.xml" Id="Rc726a556bd4b4272" /><Relationship Type="http://schemas.openxmlformats.org/officeDocument/2006/relationships/slide" Target="/ppt/slides/slide5.xml" Id="Rdb3bb1ba00d44a34" /><Relationship Type="http://schemas.openxmlformats.org/officeDocument/2006/relationships/slide" Target="/ppt/slides/slide6.xml" Id="Rde200e369bf949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7f907b9fe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09bf4d88346b4" /><Relationship Type="http://schemas.openxmlformats.org/officeDocument/2006/relationships/theme" Target="/ppt/slideMasters/theme/theme1.xml" Id="R0adc5696da644d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09bf4d88346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854d1749440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4d3dd202d41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cf8e921b1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98307b9f04a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d52db17ce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e7be429b547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REGNSKAPSDATA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bruk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920 993 435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