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c074a182d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5aabcc49e4f77"/>
  </p:sldMasterIdLst>
  <p:sldIdLst>
    <p:sldId xmlns:r="http://schemas.openxmlformats.org/officeDocument/2006/relationships" id="256" r:id="Rd941970daef84d6b"/>
    <p:sldId xmlns:r="http://schemas.openxmlformats.org/officeDocument/2006/relationships" id="257" r:id="Rda7f6c3e79404e5f"/>
    <p:sldId xmlns:r="http://schemas.openxmlformats.org/officeDocument/2006/relationships" id="258" r:id="Rf3a2197d91ef4ce2"/>
    <p:sldId xmlns:r="http://schemas.openxmlformats.org/officeDocument/2006/relationships" id="259" r:id="R60168ed1c11247d0"/>
    <p:sldId xmlns:r="http://schemas.openxmlformats.org/officeDocument/2006/relationships" id="260" r:id="R9d667f226b484c1e"/>
    <p:sldId xmlns:r="http://schemas.openxmlformats.org/officeDocument/2006/relationships" id="261" r:id="Rc1ba899ef08e4ced"/>
    <p:sldId xmlns:r="http://schemas.openxmlformats.org/officeDocument/2006/relationships" id="262" r:id="Rabd33ea6d9e9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5aabcc49e4f77" /><Relationship Type="http://schemas.openxmlformats.org/officeDocument/2006/relationships/slide" Target="/ppt/slides/slide1.xml" Id="Rd941970daef84d6b" /><Relationship Type="http://schemas.openxmlformats.org/officeDocument/2006/relationships/slide" Target="/ppt/slides/slide2.xml" Id="Rda7f6c3e79404e5f" /><Relationship Type="http://schemas.openxmlformats.org/officeDocument/2006/relationships/slide" Target="/ppt/slides/slide3.xml" Id="Rf3a2197d91ef4ce2" /><Relationship Type="http://schemas.openxmlformats.org/officeDocument/2006/relationships/slide" Target="/ppt/slides/slide4.xml" Id="R60168ed1c11247d0" /><Relationship Type="http://schemas.openxmlformats.org/officeDocument/2006/relationships/slide" Target="/ppt/slides/slide5.xml" Id="R9d667f226b484c1e" /><Relationship Type="http://schemas.openxmlformats.org/officeDocument/2006/relationships/slide" Target="/ppt/slides/slide6.xml" Id="Rc1ba899ef08e4ced" /><Relationship Type="http://schemas.openxmlformats.org/officeDocument/2006/relationships/slide" Target="/ppt/slides/slide7.xml" Id="Rabd33ea6d9e9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2a77daf0a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fc73a7874861" /><Relationship Type="http://schemas.openxmlformats.org/officeDocument/2006/relationships/theme" Target="/ppt/slideMasters/theme/theme1.xml" Id="R4158574a8165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2fc73a787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bbfce106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fbae09d2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4c8f62e2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02ebae81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ecf89c50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fe0a09b0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66be3c41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EIKER REGNSKAPSDATA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 REGNSKAPSDATA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8 672 027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6 161 566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SOLVOR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bruk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920 993 435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