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9b31cc0a348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c2b044037e480f"/>
  </p:sldMasterIdLst>
  <p:sldIdLst>
    <p:sldId xmlns:r="http://schemas.openxmlformats.org/officeDocument/2006/relationships" id="256" r:id="Rd8529180fb5c4333"/>
    <p:sldId xmlns:r="http://schemas.openxmlformats.org/officeDocument/2006/relationships" id="257" r:id="R259a6ad8d34244bd"/>
    <p:sldId xmlns:r="http://schemas.openxmlformats.org/officeDocument/2006/relationships" id="258" r:id="R03b72c7767ca417a"/>
    <p:sldId xmlns:r="http://schemas.openxmlformats.org/officeDocument/2006/relationships" id="259" r:id="R1f12ca94ecac4c5c"/>
    <p:sldId xmlns:r="http://schemas.openxmlformats.org/officeDocument/2006/relationships" id="260" r:id="R1d3c9c3bf4a0403d"/>
    <p:sldId xmlns:r="http://schemas.openxmlformats.org/officeDocument/2006/relationships" id="261" r:id="Rc057b6a9b524465c"/>
    <p:sldId xmlns:r="http://schemas.openxmlformats.org/officeDocument/2006/relationships" id="262" r:id="R235d12b4bee54b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c2b044037e480f" /><Relationship Type="http://schemas.openxmlformats.org/officeDocument/2006/relationships/slide" Target="/ppt/slides/slide1.xml" Id="Rd8529180fb5c4333" /><Relationship Type="http://schemas.openxmlformats.org/officeDocument/2006/relationships/slide" Target="/ppt/slides/slide2.xml" Id="R259a6ad8d34244bd" /><Relationship Type="http://schemas.openxmlformats.org/officeDocument/2006/relationships/slide" Target="/ppt/slides/slide3.xml" Id="R03b72c7767ca417a" /><Relationship Type="http://schemas.openxmlformats.org/officeDocument/2006/relationships/slide" Target="/ppt/slides/slide4.xml" Id="R1f12ca94ecac4c5c" /><Relationship Type="http://schemas.openxmlformats.org/officeDocument/2006/relationships/slide" Target="/ppt/slides/slide5.xml" Id="R1d3c9c3bf4a0403d" /><Relationship Type="http://schemas.openxmlformats.org/officeDocument/2006/relationships/slide" Target="/ppt/slides/slide6.xml" Id="Rc057b6a9b524465c" /><Relationship Type="http://schemas.openxmlformats.org/officeDocument/2006/relationships/slide" Target="/ppt/slides/slide7.xml" Id="R235d12b4bee54b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e5a2c92514b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aaac2eaf3404c" /><Relationship Type="http://schemas.openxmlformats.org/officeDocument/2006/relationships/theme" Target="/ppt/slideMasters/theme/theme1.xml" Id="R1945dd84a0a3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faaac2eaf340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9918259224a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0a9add6124b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0130c7468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c3aee4c9c40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225111c6a43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5de68f78a4d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5056ecc47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BIEN RR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BIEN RR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4 908 802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191 165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1 448 018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BLÅNE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GML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Gry Merete Langhelle, Einerveien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87 55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post@bienrr.no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www.bienrr.no/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