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58adfc92a040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11828446c5b42c9"/>
  </p:sldMasterIdLst>
  <p:sldIdLst>
    <p:sldId xmlns:r="http://schemas.openxmlformats.org/officeDocument/2006/relationships" id="256" r:id="R5ac9efa7481e47a3"/>
    <p:sldId xmlns:r="http://schemas.openxmlformats.org/officeDocument/2006/relationships" id="257" r:id="Rb74ac9f98d5d4337"/>
    <p:sldId xmlns:r="http://schemas.openxmlformats.org/officeDocument/2006/relationships" id="258" r:id="Re5d0d5b22d014d15"/>
    <p:sldId xmlns:r="http://schemas.openxmlformats.org/officeDocument/2006/relationships" id="259" r:id="Reabb2777fd6f403f"/>
    <p:sldId xmlns:r="http://schemas.openxmlformats.org/officeDocument/2006/relationships" id="260" r:id="R3b8a1c65a4914d4a"/>
    <p:sldId xmlns:r="http://schemas.openxmlformats.org/officeDocument/2006/relationships" id="261" r:id="Rbf717e64c7ba44a2"/>
    <p:sldId xmlns:r="http://schemas.openxmlformats.org/officeDocument/2006/relationships" id="262" r:id="Rb643c30392a841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1828446c5b42c9" /><Relationship Type="http://schemas.openxmlformats.org/officeDocument/2006/relationships/slide" Target="/ppt/slides/slide1.xml" Id="R5ac9efa7481e47a3" /><Relationship Type="http://schemas.openxmlformats.org/officeDocument/2006/relationships/slide" Target="/ppt/slides/slide2.xml" Id="Rb74ac9f98d5d4337" /><Relationship Type="http://schemas.openxmlformats.org/officeDocument/2006/relationships/slide" Target="/ppt/slides/slide3.xml" Id="Re5d0d5b22d014d15" /><Relationship Type="http://schemas.openxmlformats.org/officeDocument/2006/relationships/slide" Target="/ppt/slides/slide4.xml" Id="Reabb2777fd6f403f" /><Relationship Type="http://schemas.openxmlformats.org/officeDocument/2006/relationships/slide" Target="/ppt/slides/slide5.xml" Id="R3b8a1c65a4914d4a" /><Relationship Type="http://schemas.openxmlformats.org/officeDocument/2006/relationships/slide" Target="/ppt/slides/slide6.xml" Id="Rbf717e64c7ba44a2" /><Relationship Type="http://schemas.openxmlformats.org/officeDocument/2006/relationships/slide" Target="/ppt/slides/slide7.xml" Id="Rb643c30392a841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959e25109840c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f269a311e94536" /><Relationship Type="http://schemas.openxmlformats.org/officeDocument/2006/relationships/theme" Target="/ppt/slideMasters/theme/theme1.xml" Id="R92128deab6b34a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f269a311e945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0b5b53337744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888ab5e297447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84b3fbd7d94b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c4e2392f3c4a1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723382f38f4a2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9f908b31f34e0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e16b235ef9487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HOLSLIA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HOLSLIA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HOLSLIA EIENDOM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HOLSLIA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HOLSLIA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HOLSLIA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−70 997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−70 997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−541 750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HOLSLIA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SAGMOEN PROSJEKT AS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BAKKE AS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HOLSLIA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920 998 321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HOLSLIA EIENDOM AS</a:t>
            </a:r>
          </a:p>
        </p:txBody>
      </p:sp>
    </p:spTree>
  </p:cSld>
  <p:clrMapOvr>
    <a:masterClrMapping xmlns:a="http://schemas.openxmlformats.org/drawingml/2006/main"/>
  </p:clrMapOvr>
</p:sld>
</file>