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a29fef6252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6a13561eae4931"/>
  </p:sldMasterIdLst>
  <p:sldIdLst>
    <p:sldId xmlns:r="http://schemas.openxmlformats.org/officeDocument/2006/relationships" id="256" r:id="R8559bfe33c4149dd"/>
    <p:sldId xmlns:r="http://schemas.openxmlformats.org/officeDocument/2006/relationships" id="257" r:id="R1a4a07ad1cd94732"/>
    <p:sldId xmlns:r="http://schemas.openxmlformats.org/officeDocument/2006/relationships" id="258" r:id="R2b6b4da2032140bf"/>
    <p:sldId xmlns:r="http://schemas.openxmlformats.org/officeDocument/2006/relationships" id="259" r:id="Rc27d503b50aa47c2"/>
    <p:sldId xmlns:r="http://schemas.openxmlformats.org/officeDocument/2006/relationships" id="260" r:id="Rc66d18e2bb274972"/>
    <p:sldId xmlns:r="http://schemas.openxmlformats.org/officeDocument/2006/relationships" id="261" r:id="Re7c74caa57214fbe"/>
    <p:sldId xmlns:r="http://schemas.openxmlformats.org/officeDocument/2006/relationships" id="262" r:id="R7ba529935683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a13561eae4931" /><Relationship Type="http://schemas.openxmlformats.org/officeDocument/2006/relationships/slide" Target="/ppt/slides/slide1.xml" Id="R8559bfe33c4149dd" /><Relationship Type="http://schemas.openxmlformats.org/officeDocument/2006/relationships/slide" Target="/ppt/slides/slide2.xml" Id="R1a4a07ad1cd94732" /><Relationship Type="http://schemas.openxmlformats.org/officeDocument/2006/relationships/slide" Target="/ppt/slides/slide3.xml" Id="R2b6b4da2032140bf" /><Relationship Type="http://schemas.openxmlformats.org/officeDocument/2006/relationships/slide" Target="/ppt/slides/slide4.xml" Id="Rc27d503b50aa47c2" /><Relationship Type="http://schemas.openxmlformats.org/officeDocument/2006/relationships/slide" Target="/ppt/slides/slide5.xml" Id="Rc66d18e2bb274972" /><Relationship Type="http://schemas.openxmlformats.org/officeDocument/2006/relationships/slide" Target="/ppt/slides/slide6.xml" Id="Re7c74caa57214fbe" /><Relationship Type="http://schemas.openxmlformats.org/officeDocument/2006/relationships/slide" Target="/ppt/slides/slide7.xml" Id="R7ba529935683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9441ef903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cab96f4434320" /><Relationship Type="http://schemas.openxmlformats.org/officeDocument/2006/relationships/theme" Target="/ppt/slideMasters/theme/theme1.xml" Id="Rfddfb7c5d776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cab96f443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da2290d5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76ed9522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9ebfd086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0e07af8ca42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fb07c82af44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d7a2ec66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80cbb5ed6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INVEST MØRE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INVEST MØRE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INVEST MØRE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INVEST MØRE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INVEST MØRE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INVEST MØRE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9 755 293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23 195 575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35 981 521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INVEST MØRE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ROBEKK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TOJW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INVEST MØRE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921 001 010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INVEST MØRE 2 AS</a:t>
            </a:r>
          </a:p>
        </p:txBody>
      </p:sp>
    </p:spTree>
  </p:cSld>
  <p:clrMapOvr>
    <a:masterClrMapping xmlns:a="http://schemas.openxmlformats.org/drawingml/2006/main"/>
  </p:clrMapOvr>
</p:sld>
</file>