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9e750cb26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f3099ce734085"/>
  </p:sldMasterIdLst>
  <p:sldIdLst>
    <p:sldId xmlns:r="http://schemas.openxmlformats.org/officeDocument/2006/relationships" id="256" r:id="R37a9e76ae2134505"/>
    <p:sldId xmlns:r="http://schemas.openxmlformats.org/officeDocument/2006/relationships" id="257" r:id="Rbdbbcee893894303"/>
    <p:sldId xmlns:r="http://schemas.openxmlformats.org/officeDocument/2006/relationships" id="258" r:id="R04c1a60cf4c14e1e"/>
    <p:sldId xmlns:r="http://schemas.openxmlformats.org/officeDocument/2006/relationships" id="259" r:id="R2a1458b8bb3d4a5f"/>
    <p:sldId xmlns:r="http://schemas.openxmlformats.org/officeDocument/2006/relationships" id="260" r:id="R31f599bb6e1b4912"/>
    <p:sldId xmlns:r="http://schemas.openxmlformats.org/officeDocument/2006/relationships" id="261" r:id="Re6857b07d8d5400b"/>
    <p:sldId xmlns:r="http://schemas.openxmlformats.org/officeDocument/2006/relationships" id="262" r:id="R9149be3b0e2c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f3099ce734085" /><Relationship Type="http://schemas.openxmlformats.org/officeDocument/2006/relationships/slide" Target="/ppt/slides/slide1.xml" Id="R37a9e76ae2134505" /><Relationship Type="http://schemas.openxmlformats.org/officeDocument/2006/relationships/slide" Target="/ppt/slides/slide2.xml" Id="Rbdbbcee893894303" /><Relationship Type="http://schemas.openxmlformats.org/officeDocument/2006/relationships/slide" Target="/ppt/slides/slide3.xml" Id="R04c1a60cf4c14e1e" /><Relationship Type="http://schemas.openxmlformats.org/officeDocument/2006/relationships/slide" Target="/ppt/slides/slide4.xml" Id="R2a1458b8bb3d4a5f" /><Relationship Type="http://schemas.openxmlformats.org/officeDocument/2006/relationships/slide" Target="/ppt/slides/slide5.xml" Id="R31f599bb6e1b4912" /><Relationship Type="http://schemas.openxmlformats.org/officeDocument/2006/relationships/slide" Target="/ppt/slides/slide6.xml" Id="Re6857b07d8d5400b" /><Relationship Type="http://schemas.openxmlformats.org/officeDocument/2006/relationships/slide" Target="/ppt/slides/slide7.xml" Id="R9149be3b0e2c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e92b28dbb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867bd7d54ec6" /><Relationship Type="http://schemas.openxmlformats.org/officeDocument/2006/relationships/theme" Target="/ppt/slideMasters/theme/theme1.xml" Id="Re7617ceee878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1867bd7d5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452301d9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9cfec264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416dfb968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24577f4b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74395308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4afe7453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4b6d9954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MUSIKKBUTIKK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MUSIKKBUTIKK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921 006 934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MUSIKKBUTIKK AS</a:t>
            </a:r>
          </a:p>
        </p:txBody>
      </p:sp>
    </p:spTree>
  </p:cSld>
  <p:clrMapOvr>
    <a:masterClrMapping xmlns:a="http://schemas.openxmlformats.org/drawingml/2006/main"/>
  </p:clrMapOvr>
</p:sld>
</file>