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ae1290a25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4573a4042483c"/>
  </p:sldMasterIdLst>
  <p:sldIdLst>
    <p:sldId xmlns:r="http://schemas.openxmlformats.org/officeDocument/2006/relationships" id="256" r:id="Ra76b78a63c4c41d2"/>
    <p:sldId xmlns:r="http://schemas.openxmlformats.org/officeDocument/2006/relationships" id="257" r:id="Rb8566ad620f64b0b"/>
    <p:sldId xmlns:r="http://schemas.openxmlformats.org/officeDocument/2006/relationships" id="258" r:id="R582dce29cffa413a"/>
    <p:sldId xmlns:r="http://schemas.openxmlformats.org/officeDocument/2006/relationships" id="259" r:id="R471ddcf8a56841ca"/>
    <p:sldId xmlns:r="http://schemas.openxmlformats.org/officeDocument/2006/relationships" id="260" r:id="R751a07a42eab4f1b"/>
    <p:sldId xmlns:r="http://schemas.openxmlformats.org/officeDocument/2006/relationships" id="261" r:id="R3afd9b18a7ff4fd3"/>
    <p:sldId xmlns:r="http://schemas.openxmlformats.org/officeDocument/2006/relationships" id="262" r:id="R300d5283d788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4573a4042483c" /><Relationship Type="http://schemas.openxmlformats.org/officeDocument/2006/relationships/slide" Target="/ppt/slides/slide1.xml" Id="Ra76b78a63c4c41d2" /><Relationship Type="http://schemas.openxmlformats.org/officeDocument/2006/relationships/slide" Target="/ppt/slides/slide2.xml" Id="Rb8566ad620f64b0b" /><Relationship Type="http://schemas.openxmlformats.org/officeDocument/2006/relationships/slide" Target="/ppt/slides/slide3.xml" Id="R582dce29cffa413a" /><Relationship Type="http://schemas.openxmlformats.org/officeDocument/2006/relationships/slide" Target="/ppt/slides/slide4.xml" Id="R471ddcf8a56841ca" /><Relationship Type="http://schemas.openxmlformats.org/officeDocument/2006/relationships/slide" Target="/ppt/slides/slide5.xml" Id="R751a07a42eab4f1b" /><Relationship Type="http://schemas.openxmlformats.org/officeDocument/2006/relationships/slide" Target="/ppt/slides/slide6.xml" Id="R3afd9b18a7ff4fd3" /><Relationship Type="http://schemas.openxmlformats.org/officeDocument/2006/relationships/slide" Target="/ppt/slides/slide7.xml" Id="R300d5283d788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9a59ae835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1b0d03ff402b" /><Relationship Type="http://schemas.openxmlformats.org/officeDocument/2006/relationships/theme" Target="/ppt/slideMasters/theme/theme1.xml" Id="R7ec3931b2d65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b1b0d03ff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94bf4e51c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a30101d2a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3e6735de348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c4a91c555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932077b64b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5b984584e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c54066f1b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LEFT JOIN LATERAL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LEFT JOIN LATERAL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1 847 615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JULIAN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Rorbuveien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mats@plysjbyen.net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LEFT JOIN LATERAL AS</a:t>
            </a:r>
          </a:p>
        </p:txBody>
      </p:sp>
    </p:spTree>
  </p:cSld>
  <p:clrMapOvr>
    <a:masterClrMapping xmlns:a="http://schemas.openxmlformats.org/drawingml/2006/main"/>
  </p:clrMapOvr>
</p:sld>
</file>