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ab12bb9f54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789269ed0644f5"/>
  </p:sldMasterIdLst>
  <p:sldIdLst>
    <p:sldId xmlns:r="http://schemas.openxmlformats.org/officeDocument/2006/relationships" id="256" r:id="R5de713f6e6fc482f"/>
    <p:sldId xmlns:r="http://schemas.openxmlformats.org/officeDocument/2006/relationships" id="257" r:id="Re4d2f26ab8a34411"/>
    <p:sldId xmlns:r="http://schemas.openxmlformats.org/officeDocument/2006/relationships" id="258" r:id="R32db937dcffc43a7"/>
    <p:sldId xmlns:r="http://schemas.openxmlformats.org/officeDocument/2006/relationships" id="259" r:id="R6b9311cc88fb4754"/>
    <p:sldId xmlns:r="http://schemas.openxmlformats.org/officeDocument/2006/relationships" id="260" r:id="R0038cad8e8b341b3"/>
    <p:sldId xmlns:r="http://schemas.openxmlformats.org/officeDocument/2006/relationships" id="261" r:id="Rd3c68f7df16a4999"/>
    <p:sldId xmlns:r="http://schemas.openxmlformats.org/officeDocument/2006/relationships" id="262" r:id="R269c2a95f01146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789269ed0644f5" /><Relationship Type="http://schemas.openxmlformats.org/officeDocument/2006/relationships/slide" Target="/ppt/slides/slide1.xml" Id="R5de713f6e6fc482f" /><Relationship Type="http://schemas.openxmlformats.org/officeDocument/2006/relationships/slide" Target="/ppt/slides/slide2.xml" Id="Re4d2f26ab8a34411" /><Relationship Type="http://schemas.openxmlformats.org/officeDocument/2006/relationships/slide" Target="/ppt/slides/slide3.xml" Id="R32db937dcffc43a7" /><Relationship Type="http://schemas.openxmlformats.org/officeDocument/2006/relationships/slide" Target="/ppt/slides/slide4.xml" Id="R6b9311cc88fb4754" /><Relationship Type="http://schemas.openxmlformats.org/officeDocument/2006/relationships/slide" Target="/ppt/slides/slide5.xml" Id="R0038cad8e8b341b3" /><Relationship Type="http://schemas.openxmlformats.org/officeDocument/2006/relationships/slide" Target="/ppt/slides/slide6.xml" Id="Rd3c68f7df16a4999" /><Relationship Type="http://schemas.openxmlformats.org/officeDocument/2006/relationships/slide" Target="/ppt/slides/slide7.xml" Id="R269c2a95f01146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f020b9deb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3399e19034adf" /><Relationship Type="http://schemas.openxmlformats.org/officeDocument/2006/relationships/theme" Target="/ppt/slideMasters/theme/theme1.xml" Id="Rd2e83c3364be4b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3399e1903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8c79f224a40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da42ce1a1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fae4ddfd8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0edaa7411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5901179dd4d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f8516cc594e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04a54141a4a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FIX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FIX REGNSKAP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6 824 831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379 580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4 122 235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 INVESTMENTS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 INVESTMENTS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Klostergata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51 66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post@fixregnskap.no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www.fixregnskap.no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921 021 445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FIX REGNSKAP AS</a:t>
            </a:r>
          </a:p>
        </p:txBody>
      </p:sp>
    </p:spTree>
  </p:cSld>
  <p:clrMapOvr>
    <a:masterClrMapping xmlns:a="http://schemas.openxmlformats.org/drawingml/2006/main"/>
  </p:clrMapOvr>
</p:sld>
</file>