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abc6d548c547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e573ebb6474e15"/>
  </p:sldMasterIdLst>
  <p:sldIdLst>
    <p:sldId xmlns:r="http://schemas.openxmlformats.org/officeDocument/2006/relationships" id="256" r:id="R8cda00d8d40c453b"/>
    <p:sldId xmlns:r="http://schemas.openxmlformats.org/officeDocument/2006/relationships" id="257" r:id="Ra8d07212a1664c2e"/>
    <p:sldId xmlns:r="http://schemas.openxmlformats.org/officeDocument/2006/relationships" id="258" r:id="R127d63c12ece4550"/>
    <p:sldId xmlns:r="http://schemas.openxmlformats.org/officeDocument/2006/relationships" id="259" r:id="R34abb40a70ca455b"/>
    <p:sldId xmlns:r="http://schemas.openxmlformats.org/officeDocument/2006/relationships" id="260" r:id="R9606423f90fa4125"/>
    <p:sldId xmlns:r="http://schemas.openxmlformats.org/officeDocument/2006/relationships" id="261" r:id="Re097d0307111491e"/>
    <p:sldId xmlns:r="http://schemas.openxmlformats.org/officeDocument/2006/relationships" id="262" r:id="Rdf806705f65043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e573ebb6474e15" /><Relationship Type="http://schemas.openxmlformats.org/officeDocument/2006/relationships/slide" Target="/ppt/slides/slide1.xml" Id="R8cda00d8d40c453b" /><Relationship Type="http://schemas.openxmlformats.org/officeDocument/2006/relationships/slide" Target="/ppt/slides/slide2.xml" Id="Ra8d07212a1664c2e" /><Relationship Type="http://schemas.openxmlformats.org/officeDocument/2006/relationships/slide" Target="/ppt/slides/slide3.xml" Id="R127d63c12ece4550" /><Relationship Type="http://schemas.openxmlformats.org/officeDocument/2006/relationships/slide" Target="/ppt/slides/slide4.xml" Id="R34abb40a70ca455b" /><Relationship Type="http://schemas.openxmlformats.org/officeDocument/2006/relationships/slide" Target="/ppt/slides/slide5.xml" Id="R9606423f90fa4125" /><Relationship Type="http://schemas.openxmlformats.org/officeDocument/2006/relationships/slide" Target="/ppt/slides/slide6.xml" Id="Re097d0307111491e" /><Relationship Type="http://schemas.openxmlformats.org/officeDocument/2006/relationships/slide" Target="/ppt/slides/slide7.xml" Id="Rdf806705f65043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b4a8493d3848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80a5cd508401b" /><Relationship Type="http://schemas.openxmlformats.org/officeDocument/2006/relationships/theme" Target="/ppt/slideMasters/theme/theme1.xml" Id="R03633ff9958747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a80a5cd50840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d3a5781cf42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b432550f140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1e6d7737243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554d640d540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f3b345bad4d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03a3fcb5345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5ad6320d14d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ALTEGA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ALTEGA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ALTEGA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ALTEGA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ALTEGA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ALTEGA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874 112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ALTEGA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GRIMSTAD DE PERLINGHI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ALTEGA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Motbakkene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921 021 925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ALTEGA INVEST AS</a:t>
            </a:r>
          </a:p>
        </p:txBody>
      </p:sp>
    </p:spTree>
  </p:cSld>
  <p:clrMapOvr>
    <a:masterClrMapping xmlns:a="http://schemas.openxmlformats.org/drawingml/2006/main"/>
  </p:clrMapOvr>
</p:sld>
</file>