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4b82232e3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f967141f3a488e"/>
  </p:sldMasterIdLst>
  <p:sldIdLst>
    <p:sldId xmlns:r="http://schemas.openxmlformats.org/officeDocument/2006/relationships" id="256" r:id="Ra9270e5bf3d94f32"/>
    <p:sldId xmlns:r="http://schemas.openxmlformats.org/officeDocument/2006/relationships" id="257" r:id="R9f85679569654b50"/>
    <p:sldId xmlns:r="http://schemas.openxmlformats.org/officeDocument/2006/relationships" id="258" r:id="Rccd6f83f11fa472d"/>
    <p:sldId xmlns:r="http://schemas.openxmlformats.org/officeDocument/2006/relationships" id="259" r:id="Rd1ac2939e7564526"/>
    <p:sldId xmlns:r="http://schemas.openxmlformats.org/officeDocument/2006/relationships" id="260" r:id="Ra3f3228a6d3e40e8"/>
    <p:sldId xmlns:r="http://schemas.openxmlformats.org/officeDocument/2006/relationships" id="261" r:id="Ra270704e91884923"/>
    <p:sldId xmlns:r="http://schemas.openxmlformats.org/officeDocument/2006/relationships" id="262" r:id="R766a8acf26d2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967141f3a488e" /><Relationship Type="http://schemas.openxmlformats.org/officeDocument/2006/relationships/slide" Target="/ppt/slides/slide1.xml" Id="Ra9270e5bf3d94f32" /><Relationship Type="http://schemas.openxmlformats.org/officeDocument/2006/relationships/slide" Target="/ppt/slides/slide2.xml" Id="R9f85679569654b50" /><Relationship Type="http://schemas.openxmlformats.org/officeDocument/2006/relationships/slide" Target="/ppt/slides/slide3.xml" Id="Rccd6f83f11fa472d" /><Relationship Type="http://schemas.openxmlformats.org/officeDocument/2006/relationships/slide" Target="/ppt/slides/slide4.xml" Id="Rd1ac2939e7564526" /><Relationship Type="http://schemas.openxmlformats.org/officeDocument/2006/relationships/slide" Target="/ppt/slides/slide5.xml" Id="Ra3f3228a6d3e40e8" /><Relationship Type="http://schemas.openxmlformats.org/officeDocument/2006/relationships/slide" Target="/ppt/slides/slide6.xml" Id="Ra270704e91884923" /><Relationship Type="http://schemas.openxmlformats.org/officeDocument/2006/relationships/slide" Target="/ppt/slides/slide7.xml" Id="R766a8acf26d2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8ed518a86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971fb0d9f4f11" /><Relationship Type="http://schemas.openxmlformats.org/officeDocument/2006/relationships/theme" Target="/ppt/slideMasters/theme/theme1.xml" Id="R2fedb683d8b7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6971fb0d9f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0e8ec0921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fc098baf5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65bee4ad6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f7f59328e4a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e5391e1734b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164be06a642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df49acbad48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UNOTEK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UNOTEK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308 410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BREILAND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Roligheta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UNOTEK AS</a:t>
            </a:r>
          </a:p>
        </p:txBody>
      </p:sp>
    </p:spTree>
  </p:cSld>
  <p:clrMapOvr>
    <a:masterClrMapping xmlns:a="http://schemas.openxmlformats.org/drawingml/2006/main"/>
  </p:clrMapOvr>
</p:sld>
</file>