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45dd4f5e1c4d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b3bad2fdd64e48"/>
  </p:sldMasterIdLst>
  <p:sldIdLst>
    <p:sldId xmlns:r="http://schemas.openxmlformats.org/officeDocument/2006/relationships" id="256" r:id="R05f1fa4580934398"/>
    <p:sldId xmlns:r="http://schemas.openxmlformats.org/officeDocument/2006/relationships" id="257" r:id="Rdea3a53720eb41ef"/>
    <p:sldId xmlns:r="http://schemas.openxmlformats.org/officeDocument/2006/relationships" id="258" r:id="R897211442f6c46e6"/>
    <p:sldId xmlns:r="http://schemas.openxmlformats.org/officeDocument/2006/relationships" id="259" r:id="R35429b6de8e645a7"/>
    <p:sldId xmlns:r="http://schemas.openxmlformats.org/officeDocument/2006/relationships" id="260" r:id="R3a982a83678a453c"/>
    <p:sldId xmlns:r="http://schemas.openxmlformats.org/officeDocument/2006/relationships" id="261" r:id="R43ed00c66cbb4c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b3bad2fdd64e48" /><Relationship Type="http://schemas.openxmlformats.org/officeDocument/2006/relationships/slide" Target="/ppt/slides/slide1.xml" Id="R05f1fa4580934398" /><Relationship Type="http://schemas.openxmlformats.org/officeDocument/2006/relationships/slide" Target="/ppt/slides/slide2.xml" Id="Rdea3a53720eb41ef" /><Relationship Type="http://schemas.openxmlformats.org/officeDocument/2006/relationships/slide" Target="/ppt/slides/slide3.xml" Id="R897211442f6c46e6" /><Relationship Type="http://schemas.openxmlformats.org/officeDocument/2006/relationships/slide" Target="/ppt/slides/slide4.xml" Id="R35429b6de8e645a7" /><Relationship Type="http://schemas.openxmlformats.org/officeDocument/2006/relationships/slide" Target="/ppt/slides/slide5.xml" Id="R3a982a83678a453c" /><Relationship Type="http://schemas.openxmlformats.org/officeDocument/2006/relationships/slide" Target="/ppt/slides/slide6.xml" Id="R43ed00c66cbb4c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25c7040f9944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3a623ce3e34bbe" /><Relationship Type="http://schemas.openxmlformats.org/officeDocument/2006/relationships/theme" Target="/ppt/slideMasters/theme/theme1.xml" Id="Rdf5427e92eeb48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3a623ce3e34b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70fd39831b40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41810e36e46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97a70d994345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7bd3134024c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7fda5920da4d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6a76982ce4c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RODOLFO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RODOLFO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RODOLFO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RODOLFO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RODOLFO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RODOLFO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RODOLFO ANDRES BUNNEY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RODOLFO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Skøyenveien 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921 027 486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RODOLFO HOLDING AS</a:t>
            </a:r>
          </a:p>
        </p:txBody>
      </p:sp>
    </p:spTree>
  </p:cSld>
  <p:clrMapOvr>
    <a:masterClrMapping xmlns:a="http://schemas.openxmlformats.org/drawingml/2006/main"/>
  </p:clrMapOvr>
</p:sld>
</file>