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2584aeefc78480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929ebd985a64593"/>
  </p:sldMasterIdLst>
  <p:sldIdLst>
    <p:sldId xmlns:r="http://schemas.openxmlformats.org/officeDocument/2006/relationships" id="256" r:id="R79d6b7c3bf974f31"/>
    <p:sldId xmlns:r="http://schemas.openxmlformats.org/officeDocument/2006/relationships" id="257" r:id="Rc4df443220f040a8"/>
    <p:sldId xmlns:r="http://schemas.openxmlformats.org/officeDocument/2006/relationships" id="258" r:id="R3bb456f207a2479e"/>
    <p:sldId xmlns:r="http://schemas.openxmlformats.org/officeDocument/2006/relationships" id="259" r:id="R881f8fcbe8e34e6d"/>
    <p:sldId xmlns:r="http://schemas.openxmlformats.org/officeDocument/2006/relationships" id="260" r:id="Rac238b4e937b4be4"/>
    <p:sldId xmlns:r="http://schemas.openxmlformats.org/officeDocument/2006/relationships" id="261" r:id="R512eb7f974984e5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29ebd985a64593" /><Relationship Type="http://schemas.openxmlformats.org/officeDocument/2006/relationships/slide" Target="/ppt/slides/slide1.xml" Id="R79d6b7c3bf974f31" /><Relationship Type="http://schemas.openxmlformats.org/officeDocument/2006/relationships/slide" Target="/ppt/slides/slide2.xml" Id="Rc4df443220f040a8" /><Relationship Type="http://schemas.openxmlformats.org/officeDocument/2006/relationships/slide" Target="/ppt/slides/slide3.xml" Id="R3bb456f207a2479e" /><Relationship Type="http://schemas.openxmlformats.org/officeDocument/2006/relationships/slide" Target="/ppt/slides/slide4.xml" Id="R881f8fcbe8e34e6d" /><Relationship Type="http://schemas.openxmlformats.org/officeDocument/2006/relationships/slide" Target="/ppt/slides/slide5.xml" Id="Rac238b4e937b4be4" /><Relationship Type="http://schemas.openxmlformats.org/officeDocument/2006/relationships/slide" Target="/ppt/slides/slide6.xml" Id="R512eb7f974984e5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b04abd93b248a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4b36f184f64a54" /><Relationship Type="http://schemas.openxmlformats.org/officeDocument/2006/relationships/theme" Target="/ppt/slideMasters/theme/theme1.xml" Id="R02783f2a9f3c47a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4b36f184f64a5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b76afac95d48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eff4f206b8443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b472864aa941d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c8db8e3dca41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0964d85e6c438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f14b98bc7a41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ELLIT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ELLIT AS ble etablert [år] og holder til i Skotbu.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ELLEVSETH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Mørkveien 69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1409 Skotbu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921 027 656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ELLIT AS</a:t>
            </a:r>
          </a:p>
        </p:txBody>
      </p:sp>
    </p:spTree>
  </p:cSld>
  <p:clrMapOvr>
    <a:masterClrMapping xmlns:a="http://schemas.openxmlformats.org/drawingml/2006/main"/>
  </p:clrMapOvr>
</p:sld>
</file>