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7ebc5783be446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d0d185df2a64c59"/>
  </p:sldMasterIdLst>
  <p:sldIdLst>
    <p:sldId xmlns:r="http://schemas.openxmlformats.org/officeDocument/2006/relationships" id="256" r:id="R71bb965bb9fb491d"/>
    <p:sldId xmlns:r="http://schemas.openxmlformats.org/officeDocument/2006/relationships" id="257" r:id="R3b5041768ffc453c"/>
    <p:sldId xmlns:r="http://schemas.openxmlformats.org/officeDocument/2006/relationships" id="258" r:id="Re4b0835f9bec4081"/>
    <p:sldId xmlns:r="http://schemas.openxmlformats.org/officeDocument/2006/relationships" id="259" r:id="R02733e0a64cb445a"/>
    <p:sldId xmlns:r="http://schemas.openxmlformats.org/officeDocument/2006/relationships" id="260" r:id="R643da74d024e4f84"/>
    <p:sldId xmlns:r="http://schemas.openxmlformats.org/officeDocument/2006/relationships" id="261" r:id="R819e318182044b77"/>
    <p:sldId xmlns:r="http://schemas.openxmlformats.org/officeDocument/2006/relationships" id="262" r:id="Recc8c6292a7e42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0d185df2a64c59" /><Relationship Type="http://schemas.openxmlformats.org/officeDocument/2006/relationships/slide" Target="/ppt/slides/slide1.xml" Id="R71bb965bb9fb491d" /><Relationship Type="http://schemas.openxmlformats.org/officeDocument/2006/relationships/slide" Target="/ppt/slides/slide2.xml" Id="R3b5041768ffc453c" /><Relationship Type="http://schemas.openxmlformats.org/officeDocument/2006/relationships/slide" Target="/ppt/slides/slide3.xml" Id="Re4b0835f9bec4081" /><Relationship Type="http://schemas.openxmlformats.org/officeDocument/2006/relationships/slide" Target="/ppt/slides/slide4.xml" Id="R02733e0a64cb445a" /><Relationship Type="http://schemas.openxmlformats.org/officeDocument/2006/relationships/slide" Target="/ppt/slides/slide5.xml" Id="R643da74d024e4f84" /><Relationship Type="http://schemas.openxmlformats.org/officeDocument/2006/relationships/slide" Target="/ppt/slides/slide6.xml" Id="R819e318182044b77" /><Relationship Type="http://schemas.openxmlformats.org/officeDocument/2006/relationships/slide" Target="/ppt/slides/slide7.xml" Id="Recc8c6292a7e42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778eaf797044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eb4560b6d94fb8" /><Relationship Type="http://schemas.openxmlformats.org/officeDocument/2006/relationships/theme" Target="/ppt/slideMasters/theme/theme1.xml" Id="R5fd8ec240f7c433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9eb4560b6d94f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a207cb897246e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29ee64f47c4eb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98391c54c54c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5c5eae8a684b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d616a093b8480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f7630179d24c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1facad4562436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BROSTAD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BROSTAD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BROSTAD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BROSTAD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BROSTAD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BROSTAD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−406 594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40 009 572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45 825 078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52 730 619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BROSTAD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 ERIK BRØNDMO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BROSTAD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Tuengen allé 27C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921 027 907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BROSTAD AS</a:t>
            </a:r>
          </a:p>
        </p:txBody>
      </p:sp>
    </p:spTree>
  </p:cSld>
  <p:clrMapOvr>
    <a:masterClrMapping xmlns:a="http://schemas.openxmlformats.org/drawingml/2006/main"/>
  </p:clrMapOvr>
</p:sld>
</file>