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ea5eeee60f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6675fffa294e32"/>
  </p:sldMasterIdLst>
  <p:sldIdLst>
    <p:sldId xmlns:r="http://schemas.openxmlformats.org/officeDocument/2006/relationships" id="256" r:id="R40a1259341924094"/>
    <p:sldId xmlns:r="http://schemas.openxmlformats.org/officeDocument/2006/relationships" id="257" r:id="Rb804724c79664ab8"/>
    <p:sldId xmlns:r="http://schemas.openxmlformats.org/officeDocument/2006/relationships" id="258" r:id="R41fce8b4b6184324"/>
    <p:sldId xmlns:r="http://schemas.openxmlformats.org/officeDocument/2006/relationships" id="259" r:id="Rb835ec2982c74aff"/>
    <p:sldId xmlns:r="http://schemas.openxmlformats.org/officeDocument/2006/relationships" id="260" r:id="R9c0f1ce2248e4547"/>
    <p:sldId xmlns:r="http://schemas.openxmlformats.org/officeDocument/2006/relationships" id="261" r:id="Rc7e6cefeda8445e9"/>
    <p:sldId xmlns:r="http://schemas.openxmlformats.org/officeDocument/2006/relationships" id="262" r:id="R84e8d7f4c2b24a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675fffa294e32" /><Relationship Type="http://schemas.openxmlformats.org/officeDocument/2006/relationships/slide" Target="/ppt/slides/slide1.xml" Id="R40a1259341924094" /><Relationship Type="http://schemas.openxmlformats.org/officeDocument/2006/relationships/slide" Target="/ppt/slides/slide2.xml" Id="Rb804724c79664ab8" /><Relationship Type="http://schemas.openxmlformats.org/officeDocument/2006/relationships/slide" Target="/ppt/slides/slide3.xml" Id="R41fce8b4b6184324" /><Relationship Type="http://schemas.openxmlformats.org/officeDocument/2006/relationships/slide" Target="/ppt/slides/slide4.xml" Id="Rb835ec2982c74aff" /><Relationship Type="http://schemas.openxmlformats.org/officeDocument/2006/relationships/slide" Target="/ppt/slides/slide5.xml" Id="R9c0f1ce2248e4547" /><Relationship Type="http://schemas.openxmlformats.org/officeDocument/2006/relationships/slide" Target="/ppt/slides/slide6.xml" Id="Rc7e6cefeda8445e9" /><Relationship Type="http://schemas.openxmlformats.org/officeDocument/2006/relationships/slide" Target="/ppt/slides/slide7.xml" Id="R84e8d7f4c2b24a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13c19e55c44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b69e090db41bf" /><Relationship Type="http://schemas.openxmlformats.org/officeDocument/2006/relationships/theme" Target="/ppt/slideMasters/theme/theme1.xml" Id="Rf49e119dbfbf4f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9b69e090db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4e94dd7ed46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146b355044a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b69508fc2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576ac94924e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36b20f1884e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f856d7a9b40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715fdac57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AKSJELAG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AKSJELAG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1 778 270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HORGHAGEN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STAI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WIBE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HOVIN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FREMO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MORTENSEN LUND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921 041 004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