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4b596e084647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09491f93e437b"/>
  </p:sldMasterIdLst>
  <p:sldIdLst>
    <p:sldId xmlns:r="http://schemas.openxmlformats.org/officeDocument/2006/relationships" id="256" r:id="Rbc7c9296c57b4c26"/>
    <p:sldId xmlns:r="http://schemas.openxmlformats.org/officeDocument/2006/relationships" id="257" r:id="R87f261b4275246f2"/>
    <p:sldId xmlns:r="http://schemas.openxmlformats.org/officeDocument/2006/relationships" id="258" r:id="R20926385408844d4"/>
    <p:sldId xmlns:r="http://schemas.openxmlformats.org/officeDocument/2006/relationships" id="259" r:id="Rd543e3b108e5439f"/>
    <p:sldId xmlns:r="http://schemas.openxmlformats.org/officeDocument/2006/relationships" id="260" r:id="R2084fee008e6455d"/>
    <p:sldId xmlns:r="http://schemas.openxmlformats.org/officeDocument/2006/relationships" id="261" r:id="R2306278bc2f64f4d"/>
    <p:sldId xmlns:r="http://schemas.openxmlformats.org/officeDocument/2006/relationships" id="262" r:id="Rd8757024367a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09491f93e437b" /><Relationship Type="http://schemas.openxmlformats.org/officeDocument/2006/relationships/slide" Target="/ppt/slides/slide1.xml" Id="Rbc7c9296c57b4c26" /><Relationship Type="http://schemas.openxmlformats.org/officeDocument/2006/relationships/slide" Target="/ppt/slides/slide2.xml" Id="R87f261b4275246f2" /><Relationship Type="http://schemas.openxmlformats.org/officeDocument/2006/relationships/slide" Target="/ppt/slides/slide3.xml" Id="R20926385408844d4" /><Relationship Type="http://schemas.openxmlformats.org/officeDocument/2006/relationships/slide" Target="/ppt/slides/slide4.xml" Id="Rd543e3b108e5439f" /><Relationship Type="http://schemas.openxmlformats.org/officeDocument/2006/relationships/slide" Target="/ppt/slides/slide5.xml" Id="R2084fee008e6455d" /><Relationship Type="http://schemas.openxmlformats.org/officeDocument/2006/relationships/slide" Target="/ppt/slides/slide6.xml" Id="R2306278bc2f64f4d" /><Relationship Type="http://schemas.openxmlformats.org/officeDocument/2006/relationships/slide" Target="/ppt/slides/slide7.xml" Id="Rd8757024367a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27c50df4b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c3780e0e74548" /><Relationship Type="http://schemas.openxmlformats.org/officeDocument/2006/relationships/theme" Target="/ppt/slideMasters/theme/theme1.xml" Id="R6fd991197a644e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c3780e0e7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cdd364ba64e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0a3891ba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287d58911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ac6545f4e49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00235104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f4e48e459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41b2fe7f94c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IVEL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IVAR HELLE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Olsens veg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oystein@chipnano.com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921 044 135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IVEL AS</a:t>
            </a:r>
          </a:p>
        </p:txBody>
      </p:sp>
    </p:spTree>
  </p:cSld>
  <p:clrMapOvr>
    <a:masterClrMapping xmlns:a="http://schemas.openxmlformats.org/drawingml/2006/main"/>
  </p:clrMapOvr>
</p:sld>
</file>