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bdc9c69f9c46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ca956012ca4ff9"/>
  </p:sldMasterIdLst>
  <p:sldIdLst>
    <p:sldId xmlns:r="http://schemas.openxmlformats.org/officeDocument/2006/relationships" id="256" r:id="Rde200914468c4faf"/>
    <p:sldId xmlns:r="http://schemas.openxmlformats.org/officeDocument/2006/relationships" id="257" r:id="R51f6cbcb474c4673"/>
    <p:sldId xmlns:r="http://schemas.openxmlformats.org/officeDocument/2006/relationships" id="258" r:id="R5ce9c88e300b4a84"/>
    <p:sldId xmlns:r="http://schemas.openxmlformats.org/officeDocument/2006/relationships" id="259" r:id="R4e0893a7175b4848"/>
    <p:sldId xmlns:r="http://schemas.openxmlformats.org/officeDocument/2006/relationships" id="260" r:id="R20feed94cfbe400e"/>
    <p:sldId xmlns:r="http://schemas.openxmlformats.org/officeDocument/2006/relationships" id="261" r:id="R2b7104f038e749d8"/>
    <p:sldId xmlns:r="http://schemas.openxmlformats.org/officeDocument/2006/relationships" id="262" r:id="Rdb0a1b9cd46044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a956012ca4ff9" /><Relationship Type="http://schemas.openxmlformats.org/officeDocument/2006/relationships/slide" Target="/ppt/slides/slide1.xml" Id="Rde200914468c4faf" /><Relationship Type="http://schemas.openxmlformats.org/officeDocument/2006/relationships/slide" Target="/ppt/slides/slide2.xml" Id="R51f6cbcb474c4673" /><Relationship Type="http://schemas.openxmlformats.org/officeDocument/2006/relationships/slide" Target="/ppt/slides/slide3.xml" Id="R5ce9c88e300b4a84" /><Relationship Type="http://schemas.openxmlformats.org/officeDocument/2006/relationships/slide" Target="/ppt/slides/slide4.xml" Id="R4e0893a7175b4848" /><Relationship Type="http://schemas.openxmlformats.org/officeDocument/2006/relationships/slide" Target="/ppt/slides/slide5.xml" Id="R20feed94cfbe400e" /><Relationship Type="http://schemas.openxmlformats.org/officeDocument/2006/relationships/slide" Target="/ppt/slides/slide6.xml" Id="R2b7104f038e749d8" /><Relationship Type="http://schemas.openxmlformats.org/officeDocument/2006/relationships/slide" Target="/ppt/slides/slide7.xml" Id="Rdb0a1b9cd46044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bf8b6d5d0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16834917b46bc" /><Relationship Type="http://schemas.openxmlformats.org/officeDocument/2006/relationships/theme" Target="/ppt/slideMasters/theme/theme1.xml" Id="R43af4c20aabc42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e16834917b46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1503bf9954d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c46470306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58f6df2a840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29e65d3bd48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b748fda864b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863b529dd41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91a3a503a46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MERCUR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MERCUR CAPITAL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KOLVIK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LORD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Regnskapshuset Borg AS, 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921 052 154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 CAPITAL AS</a:t>
            </a:r>
          </a:p>
        </p:txBody>
      </p:sp>
    </p:spTree>
  </p:cSld>
  <p:clrMapOvr>
    <a:masterClrMapping xmlns:a="http://schemas.openxmlformats.org/drawingml/2006/main"/>
  </p:clrMapOvr>
</p:sld>
</file>