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a18e6539bf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5a2a1b5e734c43"/>
  </p:sldMasterIdLst>
  <p:sldIdLst>
    <p:sldId xmlns:r="http://schemas.openxmlformats.org/officeDocument/2006/relationships" id="256" r:id="R1b6442cee6e941ab"/>
    <p:sldId xmlns:r="http://schemas.openxmlformats.org/officeDocument/2006/relationships" id="257" r:id="R57833802acb840a3"/>
    <p:sldId xmlns:r="http://schemas.openxmlformats.org/officeDocument/2006/relationships" id="258" r:id="R437c31abe95c4002"/>
    <p:sldId xmlns:r="http://schemas.openxmlformats.org/officeDocument/2006/relationships" id="259" r:id="R90b0c9c162454615"/>
    <p:sldId xmlns:r="http://schemas.openxmlformats.org/officeDocument/2006/relationships" id="260" r:id="R1160d42801f045ca"/>
    <p:sldId xmlns:r="http://schemas.openxmlformats.org/officeDocument/2006/relationships" id="261" r:id="Ra1954121499845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a2a1b5e734c43" /><Relationship Type="http://schemas.openxmlformats.org/officeDocument/2006/relationships/slide" Target="/ppt/slides/slide1.xml" Id="R1b6442cee6e941ab" /><Relationship Type="http://schemas.openxmlformats.org/officeDocument/2006/relationships/slide" Target="/ppt/slides/slide2.xml" Id="R57833802acb840a3" /><Relationship Type="http://schemas.openxmlformats.org/officeDocument/2006/relationships/slide" Target="/ppt/slides/slide3.xml" Id="R437c31abe95c4002" /><Relationship Type="http://schemas.openxmlformats.org/officeDocument/2006/relationships/slide" Target="/ppt/slides/slide4.xml" Id="R90b0c9c162454615" /><Relationship Type="http://schemas.openxmlformats.org/officeDocument/2006/relationships/slide" Target="/ppt/slides/slide5.xml" Id="R1160d42801f045ca" /><Relationship Type="http://schemas.openxmlformats.org/officeDocument/2006/relationships/slide" Target="/ppt/slides/slide6.xml" Id="Ra1954121499845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06326495143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b4cfd7ed6401c" /><Relationship Type="http://schemas.openxmlformats.org/officeDocument/2006/relationships/theme" Target="/ppt/slideMasters/theme/theme1.xml" Id="R73f761a7362c49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1b4cfd7ed640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aa0b8fc1f46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c5415129c49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d4dcc60bf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d707314594e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cd320bc7145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e9b0dd93141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921 056 672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INVEST AS</a:t>
            </a:r>
          </a:p>
        </p:txBody>
      </p:sp>
    </p:spTree>
  </p:cSld>
  <p:clrMapOvr>
    <a:masterClrMapping xmlns:a="http://schemas.openxmlformats.org/drawingml/2006/main"/>
  </p:clrMapOvr>
</p:sld>
</file>