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110ad6b3a24c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438acf51464a9d"/>
  </p:sldMasterIdLst>
  <p:sldIdLst>
    <p:sldId xmlns:r="http://schemas.openxmlformats.org/officeDocument/2006/relationships" id="256" r:id="R6d76416da9ab43c3"/>
    <p:sldId xmlns:r="http://schemas.openxmlformats.org/officeDocument/2006/relationships" id="257" r:id="R21e30031ba6948c8"/>
    <p:sldId xmlns:r="http://schemas.openxmlformats.org/officeDocument/2006/relationships" id="258" r:id="R7d805eacfd104d1c"/>
    <p:sldId xmlns:r="http://schemas.openxmlformats.org/officeDocument/2006/relationships" id="259" r:id="R973c9bd3de8c4edd"/>
    <p:sldId xmlns:r="http://schemas.openxmlformats.org/officeDocument/2006/relationships" id="260" r:id="Rb9a54d79077b4ef3"/>
    <p:sldId xmlns:r="http://schemas.openxmlformats.org/officeDocument/2006/relationships" id="261" r:id="R9023c1c322274248"/>
    <p:sldId xmlns:r="http://schemas.openxmlformats.org/officeDocument/2006/relationships" id="262" r:id="R87467fccb02d42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38acf51464a9d" /><Relationship Type="http://schemas.openxmlformats.org/officeDocument/2006/relationships/slide" Target="/ppt/slides/slide1.xml" Id="R6d76416da9ab43c3" /><Relationship Type="http://schemas.openxmlformats.org/officeDocument/2006/relationships/slide" Target="/ppt/slides/slide2.xml" Id="R21e30031ba6948c8" /><Relationship Type="http://schemas.openxmlformats.org/officeDocument/2006/relationships/slide" Target="/ppt/slides/slide3.xml" Id="R7d805eacfd104d1c" /><Relationship Type="http://schemas.openxmlformats.org/officeDocument/2006/relationships/slide" Target="/ppt/slides/slide4.xml" Id="R973c9bd3de8c4edd" /><Relationship Type="http://schemas.openxmlformats.org/officeDocument/2006/relationships/slide" Target="/ppt/slides/slide5.xml" Id="Rb9a54d79077b4ef3" /><Relationship Type="http://schemas.openxmlformats.org/officeDocument/2006/relationships/slide" Target="/ppt/slides/slide6.xml" Id="R9023c1c322274248" /><Relationship Type="http://schemas.openxmlformats.org/officeDocument/2006/relationships/slide" Target="/ppt/slides/slide7.xml" Id="R87467fccb02d42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d0f36605046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4bccac6f04919" /><Relationship Type="http://schemas.openxmlformats.org/officeDocument/2006/relationships/theme" Target="/ppt/slideMasters/theme/theme1.xml" Id="Red3cf0e8354c4f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44bccac6f049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e0401c0e64e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13f7fc80840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8c194e78644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e0b25a05b45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9c67d829143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cf76fdcc94f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b4630470240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15 216 866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14 857 053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35 931 288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400 415 482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429 859 731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JARASGRUPPEN AS  –  86,4 %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NOR AS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921 056 672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