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bba1938d3034c1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c71fd7bb76041fe"/>
  </p:sldMasterIdLst>
  <p:sldIdLst>
    <p:sldId xmlns:r="http://schemas.openxmlformats.org/officeDocument/2006/relationships" id="256" r:id="R67567e13e0c141b2"/>
    <p:sldId xmlns:r="http://schemas.openxmlformats.org/officeDocument/2006/relationships" id="257" r:id="R240b1192532649bf"/>
    <p:sldId xmlns:r="http://schemas.openxmlformats.org/officeDocument/2006/relationships" id="258" r:id="Rd15828dfb49046f2"/>
    <p:sldId xmlns:r="http://schemas.openxmlformats.org/officeDocument/2006/relationships" id="259" r:id="R2697ac614fcd4b01"/>
    <p:sldId xmlns:r="http://schemas.openxmlformats.org/officeDocument/2006/relationships" id="260" r:id="Rf8dc4cb0b90b40c8"/>
    <p:sldId xmlns:r="http://schemas.openxmlformats.org/officeDocument/2006/relationships" id="261" r:id="R960d00e5b57b4fa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c71fd7bb76041fe" /><Relationship Type="http://schemas.openxmlformats.org/officeDocument/2006/relationships/slide" Target="/ppt/slides/slide1.xml" Id="R67567e13e0c141b2" /><Relationship Type="http://schemas.openxmlformats.org/officeDocument/2006/relationships/slide" Target="/ppt/slides/slide2.xml" Id="R240b1192532649bf" /><Relationship Type="http://schemas.openxmlformats.org/officeDocument/2006/relationships/slide" Target="/ppt/slides/slide3.xml" Id="Rd15828dfb49046f2" /><Relationship Type="http://schemas.openxmlformats.org/officeDocument/2006/relationships/slide" Target="/ppt/slides/slide4.xml" Id="R2697ac614fcd4b01" /><Relationship Type="http://schemas.openxmlformats.org/officeDocument/2006/relationships/slide" Target="/ppt/slides/slide5.xml" Id="Rf8dc4cb0b90b40c8" /><Relationship Type="http://schemas.openxmlformats.org/officeDocument/2006/relationships/slide" Target="/ppt/slides/slide6.xml" Id="R960d00e5b57b4fa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399cf49415b4e5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4f54c72d3b947e0" /><Relationship Type="http://schemas.openxmlformats.org/officeDocument/2006/relationships/theme" Target="/ppt/slideMasters/theme/theme1.xml" Id="R82f7e08d3d48435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4f54c72d3b947e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f606b2fd510497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f401dd749fa478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d3a4bf6d6ad475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5d91e9ce8ff4dc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939b4a0634e4ce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7b00d8f80b94af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SOLLERUD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SOLLERUD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SOLLERUD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SOLLERUD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SOLLERUD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SOLLERUD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Thomas Heftyes gate 33A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0264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921 067 445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SOLLERUD HOLDING AS</a:t>
            </a:r>
          </a:p>
        </p:txBody>
      </p:sp>
    </p:spTree>
  </p:cSld>
  <p:clrMapOvr>
    <a:masterClrMapping xmlns:a="http://schemas.openxmlformats.org/drawingml/2006/main"/>
  </p:clrMapOvr>
</p:sld>
</file>