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7ffdcf8df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790de1ac24df1"/>
  </p:sldMasterIdLst>
  <p:sldIdLst>
    <p:sldId xmlns:r="http://schemas.openxmlformats.org/officeDocument/2006/relationships" id="256" r:id="R7e3e87859e454b55"/>
    <p:sldId xmlns:r="http://schemas.openxmlformats.org/officeDocument/2006/relationships" id="257" r:id="R28f07b92019c4700"/>
    <p:sldId xmlns:r="http://schemas.openxmlformats.org/officeDocument/2006/relationships" id="258" r:id="R8a5a70713bb64f49"/>
    <p:sldId xmlns:r="http://schemas.openxmlformats.org/officeDocument/2006/relationships" id="259" r:id="R7d9ae007eb964b8c"/>
    <p:sldId xmlns:r="http://schemas.openxmlformats.org/officeDocument/2006/relationships" id="260" r:id="R1275a536799a4ae5"/>
    <p:sldId xmlns:r="http://schemas.openxmlformats.org/officeDocument/2006/relationships" id="261" r:id="R506b89034ded4dff"/>
    <p:sldId xmlns:r="http://schemas.openxmlformats.org/officeDocument/2006/relationships" id="262" r:id="R22b4b55dedd6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790de1ac24df1" /><Relationship Type="http://schemas.openxmlformats.org/officeDocument/2006/relationships/slide" Target="/ppt/slides/slide1.xml" Id="R7e3e87859e454b55" /><Relationship Type="http://schemas.openxmlformats.org/officeDocument/2006/relationships/slide" Target="/ppt/slides/slide2.xml" Id="R28f07b92019c4700" /><Relationship Type="http://schemas.openxmlformats.org/officeDocument/2006/relationships/slide" Target="/ppt/slides/slide3.xml" Id="R8a5a70713bb64f49" /><Relationship Type="http://schemas.openxmlformats.org/officeDocument/2006/relationships/slide" Target="/ppt/slides/slide4.xml" Id="R7d9ae007eb964b8c" /><Relationship Type="http://schemas.openxmlformats.org/officeDocument/2006/relationships/slide" Target="/ppt/slides/slide5.xml" Id="R1275a536799a4ae5" /><Relationship Type="http://schemas.openxmlformats.org/officeDocument/2006/relationships/slide" Target="/ppt/slides/slide6.xml" Id="R506b89034ded4dff" /><Relationship Type="http://schemas.openxmlformats.org/officeDocument/2006/relationships/slide" Target="/ppt/slides/slide7.xml" Id="R22b4b55dedd6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3d75dfa42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7d5b4031447f" /><Relationship Type="http://schemas.openxmlformats.org/officeDocument/2006/relationships/theme" Target="/ppt/slideMasters/theme/theme1.xml" Id="R4f7474ee42b5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c7d5b4031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1315a464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0f70f3bde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22f459687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6c2d4fad8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a5543419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c74baaa66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60fcce089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8 766 633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14 236 954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MOWITZ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NILMAN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VENDEL HOLDING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921 067 445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