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ca00167944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b2c54d4544fa9"/>
  </p:sldMasterIdLst>
  <p:sldIdLst>
    <p:sldId xmlns:r="http://schemas.openxmlformats.org/officeDocument/2006/relationships" id="256" r:id="Rea582d6a8aa14345"/>
    <p:sldId xmlns:r="http://schemas.openxmlformats.org/officeDocument/2006/relationships" id="257" r:id="Rc11310090e914709"/>
    <p:sldId xmlns:r="http://schemas.openxmlformats.org/officeDocument/2006/relationships" id="258" r:id="R7fe110783a8e4e61"/>
    <p:sldId xmlns:r="http://schemas.openxmlformats.org/officeDocument/2006/relationships" id="259" r:id="R0297dd068d844596"/>
    <p:sldId xmlns:r="http://schemas.openxmlformats.org/officeDocument/2006/relationships" id="260" r:id="Re248e28e0cb34949"/>
    <p:sldId xmlns:r="http://schemas.openxmlformats.org/officeDocument/2006/relationships" id="261" r:id="R9c36852ab87e4feb"/>
    <p:sldId xmlns:r="http://schemas.openxmlformats.org/officeDocument/2006/relationships" id="262" r:id="Rfa9ea272268d4f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b2c54d4544fa9" /><Relationship Type="http://schemas.openxmlformats.org/officeDocument/2006/relationships/slide" Target="/ppt/slides/slide1.xml" Id="Rea582d6a8aa14345" /><Relationship Type="http://schemas.openxmlformats.org/officeDocument/2006/relationships/slide" Target="/ppt/slides/slide2.xml" Id="Rc11310090e914709" /><Relationship Type="http://schemas.openxmlformats.org/officeDocument/2006/relationships/slide" Target="/ppt/slides/slide3.xml" Id="R7fe110783a8e4e61" /><Relationship Type="http://schemas.openxmlformats.org/officeDocument/2006/relationships/slide" Target="/ppt/slides/slide4.xml" Id="R0297dd068d844596" /><Relationship Type="http://schemas.openxmlformats.org/officeDocument/2006/relationships/slide" Target="/ppt/slides/slide5.xml" Id="Re248e28e0cb34949" /><Relationship Type="http://schemas.openxmlformats.org/officeDocument/2006/relationships/slide" Target="/ppt/slides/slide6.xml" Id="R9c36852ab87e4feb" /><Relationship Type="http://schemas.openxmlformats.org/officeDocument/2006/relationships/slide" Target="/ppt/slides/slide7.xml" Id="Rfa9ea272268d4f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722824e75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5ec20745b41c1" /><Relationship Type="http://schemas.openxmlformats.org/officeDocument/2006/relationships/theme" Target="/ppt/slideMasters/theme/theme1.xml" Id="R65d7605fab3848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45ec20745b41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d8e0a423147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34541145543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2cf3d482247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7f7ca962c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20298cf704c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f45ec20c744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34670c29248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VARANGER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VARANGER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VARANGER EIENDOM AS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VARANGER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VARANGER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VARANGER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5 361 045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2 445 277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3 962 850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11 796 870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VARANGER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BREGAS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E.A. SMITH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VARANGER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Båtsfjordveien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9801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VARANGER EIENDOM AS</a:t>
            </a:r>
          </a:p>
        </p:txBody>
      </p:sp>
    </p:spTree>
  </p:cSld>
  <p:clrMapOvr>
    <a:masterClrMapping xmlns:a="http://schemas.openxmlformats.org/drawingml/2006/main"/>
  </p:clrMapOvr>
</p:sld>
</file>