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e2fa20a0e647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db3e6d020b4811"/>
  </p:sldMasterIdLst>
  <p:sldIdLst>
    <p:sldId xmlns:r="http://schemas.openxmlformats.org/officeDocument/2006/relationships" id="256" r:id="Red2fbe9a02444b88"/>
    <p:sldId xmlns:r="http://schemas.openxmlformats.org/officeDocument/2006/relationships" id="257" r:id="Raf4d1dff7ee74b5e"/>
    <p:sldId xmlns:r="http://schemas.openxmlformats.org/officeDocument/2006/relationships" id="258" r:id="Rf1befb1dccfd433f"/>
    <p:sldId xmlns:r="http://schemas.openxmlformats.org/officeDocument/2006/relationships" id="259" r:id="R71e7443e8f4b4eff"/>
    <p:sldId xmlns:r="http://schemas.openxmlformats.org/officeDocument/2006/relationships" id="260" r:id="R14776dc981ef4a6c"/>
    <p:sldId xmlns:r="http://schemas.openxmlformats.org/officeDocument/2006/relationships" id="261" r:id="Rdefc591045d44b6e"/>
    <p:sldId xmlns:r="http://schemas.openxmlformats.org/officeDocument/2006/relationships" id="262" r:id="R5b8596bea20f47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db3e6d020b4811" /><Relationship Type="http://schemas.openxmlformats.org/officeDocument/2006/relationships/slide" Target="/ppt/slides/slide1.xml" Id="Red2fbe9a02444b88" /><Relationship Type="http://schemas.openxmlformats.org/officeDocument/2006/relationships/slide" Target="/ppt/slides/slide2.xml" Id="Raf4d1dff7ee74b5e" /><Relationship Type="http://schemas.openxmlformats.org/officeDocument/2006/relationships/slide" Target="/ppt/slides/slide3.xml" Id="Rf1befb1dccfd433f" /><Relationship Type="http://schemas.openxmlformats.org/officeDocument/2006/relationships/slide" Target="/ppt/slides/slide4.xml" Id="R71e7443e8f4b4eff" /><Relationship Type="http://schemas.openxmlformats.org/officeDocument/2006/relationships/slide" Target="/ppt/slides/slide5.xml" Id="R14776dc981ef4a6c" /><Relationship Type="http://schemas.openxmlformats.org/officeDocument/2006/relationships/slide" Target="/ppt/slides/slide6.xml" Id="Rdefc591045d44b6e" /><Relationship Type="http://schemas.openxmlformats.org/officeDocument/2006/relationships/slide" Target="/ppt/slides/slide7.xml" Id="R5b8596bea20f47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bf8203984443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b072063db4cef" /><Relationship Type="http://schemas.openxmlformats.org/officeDocument/2006/relationships/theme" Target="/ppt/slideMasters/theme/theme1.xml" Id="Ra1591d988ebc4e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2b072063db4c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a3e8a3a784a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956072b5c46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246ff866b49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6fb0328c448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f6b6a969245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43a7c0dd949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9c87ee5c346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VARANGER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VARANGER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VARANGER EIENDOM AS ble etablert [år] og holder til i Vadsø.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VARANGER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VARANGER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VARANGER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5 509 960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869 729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610 300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3 517 574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12 784 134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VARANGER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BREGAS AS  –  66,0 %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E.A. SMITH AS  –  34,0 %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VARANGER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Båtsfjordveien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9801 Vadsø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921 069 219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VARANGER EIENDOM AS</a:t>
            </a:r>
          </a:p>
        </p:txBody>
      </p:sp>
    </p:spTree>
  </p:cSld>
  <p:clrMapOvr>
    <a:masterClrMapping xmlns:a="http://schemas.openxmlformats.org/drawingml/2006/main"/>
  </p:clrMapOvr>
</p:sld>
</file>