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d40ad4698a46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09968680ce4e2e"/>
  </p:sldMasterIdLst>
  <p:sldIdLst>
    <p:sldId xmlns:r="http://schemas.openxmlformats.org/officeDocument/2006/relationships" id="256" r:id="R7a39711aa1fa4749"/>
    <p:sldId xmlns:r="http://schemas.openxmlformats.org/officeDocument/2006/relationships" id="257" r:id="R339ebd181f314ab0"/>
    <p:sldId xmlns:r="http://schemas.openxmlformats.org/officeDocument/2006/relationships" id="258" r:id="R45f32aef75614bff"/>
    <p:sldId xmlns:r="http://schemas.openxmlformats.org/officeDocument/2006/relationships" id="259" r:id="Rccf10447831c4801"/>
    <p:sldId xmlns:r="http://schemas.openxmlformats.org/officeDocument/2006/relationships" id="260" r:id="R5c707e70465a4700"/>
    <p:sldId xmlns:r="http://schemas.openxmlformats.org/officeDocument/2006/relationships" id="261" r:id="R7d1c36b3947c461f"/>
    <p:sldId xmlns:r="http://schemas.openxmlformats.org/officeDocument/2006/relationships" id="262" r:id="R829c94e715c74f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09968680ce4e2e" /><Relationship Type="http://schemas.openxmlformats.org/officeDocument/2006/relationships/slide" Target="/ppt/slides/slide1.xml" Id="R7a39711aa1fa4749" /><Relationship Type="http://schemas.openxmlformats.org/officeDocument/2006/relationships/slide" Target="/ppt/slides/slide2.xml" Id="R339ebd181f314ab0" /><Relationship Type="http://schemas.openxmlformats.org/officeDocument/2006/relationships/slide" Target="/ppt/slides/slide3.xml" Id="R45f32aef75614bff" /><Relationship Type="http://schemas.openxmlformats.org/officeDocument/2006/relationships/slide" Target="/ppt/slides/slide4.xml" Id="Rccf10447831c4801" /><Relationship Type="http://schemas.openxmlformats.org/officeDocument/2006/relationships/slide" Target="/ppt/slides/slide5.xml" Id="R5c707e70465a4700" /><Relationship Type="http://schemas.openxmlformats.org/officeDocument/2006/relationships/slide" Target="/ppt/slides/slide6.xml" Id="R7d1c36b3947c461f" /><Relationship Type="http://schemas.openxmlformats.org/officeDocument/2006/relationships/slide" Target="/ppt/slides/slide7.xml" Id="R829c94e715c74f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40943df74b45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d3283aeff4fca" /><Relationship Type="http://schemas.openxmlformats.org/officeDocument/2006/relationships/theme" Target="/ppt/slideMasters/theme/theme1.xml" Id="R96f630af0bac4f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fd3283aeff4f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61c7ef55f45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f00dc424f47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830b4c6464d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98cd7cd5048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0849bdc3e42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2109406bf44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f2794ca5b49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REINHARDTSEN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REINHARDTSEN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REINHARDTSEN AS ble etablert [år] og holder til i Isfjorden.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REINHARDTSEN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REINHARDTSEN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REINHARDTSEN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950 545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953 775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1 364 387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REINHARDTSEN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REINHARDTSEN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REINHARDTSEN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Setervegen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6320 Isfjorden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921 069 332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REINHARDTSEN AS</a:t>
            </a:r>
          </a:p>
        </p:txBody>
      </p:sp>
    </p:spTree>
  </p:cSld>
  <p:clrMapOvr>
    <a:masterClrMapping xmlns:a="http://schemas.openxmlformats.org/drawingml/2006/main"/>
  </p:clrMapOvr>
</p:sld>
</file>