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9de200229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5b1c22e2b48ed"/>
  </p:sldMasterIdLst>
  <p:sldIdLst>
    <p:sldId xmlns:r="http://schemas.openxmlformats.org/officeDocument/2006/relationships" id="256" r:id="R4fd7d2b7692749c1"/>
    <p:sldId xmlns:r="http://schemas.openxmlformats.org/officeDocument/2006/relationships" id="257" r:id="R30369c7ddc1f4835"/>
    <p:sldId xmlns:r="http://schemas.openxmlformats.org/officeDocument/2006/relationships" id="258" r:id="R48c879868e654e84"/>
    <p:sldId xmlns:r="http://schemas.openxmlformats.org/officeDocument/2006/relationships" id="259" r:id="R22c37c5fe1474b5e"/>
    <p:sldId xmlns:r="http://schemas.openxmlformats.org/officeDocument/2006/relationships" id="260" r:id="Ra22a45cfde9c46b1"/>
    <p:sldId xmlns:r="http://schemas.openxmlformats.org/officeDocument/2006/relationships" id="261" r:id="R07ca1032e7934844"/>
    <p:sldId xmlns:r="http://schemas.openxmlformats.org/officeDocument/2006/relationships" id="262" r:id="R19c22925ef62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5b1c22e2b48ed" /><Relationship Type="http://schemas.openxmlformats.org/officeDocument/2006/relationships/slide" Target="/ppt/slides/slide1.xml" Id="R4fd7d2b7692749c1" /><Relationship Type="http://schemas.openxmlformats.org/officeDocument/2006/relationships/slide" Target="/ppt/slides/slide2.xml" Id="R30369c7ddc1f4835" /><Relationship Type="http://schemas.openxmlformats.org/officeDocument/2006/relationships/slide" Target="/ppt/slides/slide3.xml" Id="R48c879868e654e84" /><Relationship Type="http://schemas.openxmlformats.org/officeDocument/2006/relationships/slide" Target="/ppt/slides/slide4.xml" Id="R22c37c5fe1474b5e" /><Relationship Type="http://schemas.openxmlformats.org/officeDocument/2006/relationships/slide" Target="/ppt/slides/slide5.xml" Id="Ra22a45cfde9c46b1" /><Relationship Type="http://schemas.openxmlformats.org/officeDocument/2006/relationships/slide" Target="/ppt/slides/slide6.xml" Id="R07ca1032e7934844" /><Relationship Type="http://schemas.openxmlformats.org/officeDocument/2006/relationships/slide" Target="/ppt/slides/slide7.xml" Id="R19c22925ef62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3faefd9e4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b8e93c629469b" /><Relationship Type="http://schemas.openxmlformats.org/officeDocument/2006/relationships/theme" Target="/ppt/slideMasters/theme/theme1.xml" Id="R17949850c07d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b8e93c629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8c3bf013f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a7a888ef7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8e4a504b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d1e55c63b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15e910fa6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d67e691240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7cd3088db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OPTIKK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AHMED RAZA ASHRAF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OPTIKK AS</a:t>
            </a:r>
          </a:p>
        </p:txBody>
      </p:sp>
    </p:spTree>
  </p:cSld>
  <p:clrMapOvr>
    <a:masterClrMapping xmlns:a="http://schemas.openxmlformats.org/drawingml/2006/main"/>
  </p:clrMapOvr>
</p:sld>
</file>