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0efd27628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8e25392fa486e"/>
  </p:sldMasterIdLst>
  <p:sldIdLst>
    <p:sldId xmlns:r="http://schemas.openxmlformats.org/officeDocument/2006/relationships" id="256" r:id="Rfcc7c5b482a54569"/>
    <p:sldId xmlns:r="http://schemas.openxmlformats.org/officeDocument/2006/relationships" id="257" r:id="R7e48122187b549bc"/>
    <p:sldId xmlns:r="http://schemas.openxmlformats.org/officeDocument/2006/relationships" id="258" r:id="Rca569ec7d5844aa3"/>
    <p:sldId xmlns:r="http://schemas.openxmlformats.org/officeDocument/2006/relationships" id="259" r:id="R723def6a62bf4911"/>
    <p:sldId xmlns:r="http://schemas.openxmlformats.org/officeDocument/2006/relationships" id="260" r:id="R015162fa77ef42fd"/>
    <p:sldId xmlns:r="http://schemas.openxmlformats.org/officeDocument/2006/relationships" id="261" r:id="Rc97a4e2c8f2a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8e25392fa486e" /><Relationship Type="http://schemas.openxmlformats.org/officeDocument/2006/relationships/slide" Target="/ppt/slides/slide1.xml" Id="Rfcc7c5b482a54569" /><Relationship Type="http://schemas.openxmlformats.org/officeDocument/2006/relationships/slide" Target="/ppt/slides/slide2.xml" Id="R7e48122187b549bc" /><Relationship Type="http://schemas.openxmlformats.org/officeDocument/2006/relationships/slide" Target="/ppt/slides/slide3.xml" Id="Rca569ec7d5844aa3" /><Relationship Type="http://schemas.openxmlformats.org/officeDocument/2006/relationships/slide" Target="/ppt/slides/slide4.xml" Id="R723def6a62bf4911" /><Relationship Type="http://schemas.openxmlformats.org/officeDocument/2006/relationships/slide" Target="/ppt/slides/slide5.xml" Id="R015162fa77ef42fd" /><Relationship Type="http://schemas.openxmlformats.org/officeDocument/2006/relationships/slide" Target="/ppt/slides/slide6.xml" Id="Rc97a4e2c8f2a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2224c4b94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153367cd341b8" /><Relationship Type="http://schemas.openxmlformats.org/officeDocument/2006/relationships/theme" Target="/ppt/slideMasters/theme/theme1.xml" Id="Rec1fe7b28e4e49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153367cd3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2775c5f2f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3c132d5d3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84fd544f8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6e203a53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3edc4a2df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e102e6a1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MML LOMELAND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Silurveien 26E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