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9fcba5d5fb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385b879b347ad"/>
  </p:sldMasterIdLst>
  <p:sldIdLst>
    <p:sldId xmlns:r="http://schemas.openxmlformats.org/officeDocument/2006/relationships" id="256" r:id="Rbf1a8e3c44874c12"/>
    <p:sldId xmlns:r="http://schemas.openxmlformats.org/officeDocument/2006/relationships" id="257" r:id="R0c431c3692dc4374"/>
    <p:sldId xmlns:r="http://schemas.openxmlformats.org/officeDocument/2006/relationships" id="258" r:id="Rb9d449029c724cb6"/>
    <p:sldId xmlns:r="http://schemas.openxmlformats.org/officeDocument/2006/relationships" id="259" r:id="R38cb33ca15d64cc6"/>
    <p:sldId xmlns:r="http://schemas.openxmlformats.org/officeDocument/2006/relationships" id="260" r:id="Re3b7821ddaa24cf3"/>
    <p:sldId xmlns:r="http://schemas.openxmlformats.org/officeDocument/2006/relationships" id="261" r:id="Rfb98ce801f6d41de"/>
    <p:sldId xmlns:r="http://schemas.openxmlformats.org/officeDocument/2006/relationships" id="262" r:id="Ra931247eba6f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385b879b347ad" /><Relationship Type="http://schemas.openxmlformats.org/officeDocument/2006/relationships/slide" Target="/ppt/slides/slide1.xml" Id="Rbf1a8e3c44874c12" /><Relationship Type="http://schemas.openxmlformats.org/officeDocument/2006/relationships/slide" Target="/ppt/slides/slide2.xml" Id="R0c431c3692dc4374" /><Relationship Type="http://schemas.openxmlformats.org/officeDocument/2006/relationships/slide" Target="/ppt/slides/slide3.xml" Id="Rb9d449029c724cb6" /><Relationship Type="http://schemas.openxmlformats.org/officeDocument/2006/relationships/slide" Target="/ppt/slides/slide4.xml" Id="R38cb33ca15d64cc6" /><Relationship Type="http://schemas.openxmlformats.org/officeDocument/2006/relationships/slide" Target="/ppt/slides/slide5.xml" Id="Re3b7821ddaa24cf3" /><Relationship Type="http://schemas.openxmlformats.org/officeDocument/2006/relationships/slide" Target="/ppt/slides/slide6.xml" Id="Rfb98ce801f6d41de" /><Relationship Type="http://schemas.openxmlformats.org/officeDocument/2006/relationships/slide" Target="/ppt/slides/slide7.xml" Id="Ra931247eba6f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3c67b3742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da630be594a2f" /><Relationship Type="http://schemas.openxmlformats.org/officeDocument/2006/relationships/theme" Target="/ppt/slideMasters/theme/theme1.xml" Id="Rfea759ca1850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da630be59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07d413c46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336a201f1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45c5867e6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1299a135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26cbece648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8043107241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3b2d704c9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MML LOMELAND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MML LOMELAND MUR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12 384 232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−420 043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2 076 278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HALLVARD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LOMELAND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Silurveien 26E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