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b32d208084e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51429fe7df4577"/>
  </p:sldMasterIdLst>
  <p:sldIdLst>
    <p:sldId xmlns:r="http://schemas.openxmlformats.org/officeDocument/2006/relationships" id="256" r:id="R090869b9640e45d2"/>
    <p:sldId xmlns:r="http://schemas.openxmlformats.org/officeDocument/2006/relationships" id="257" r:id="R2f55adf85ee24382"/>
    <p:sldId xmlns:r="http://schemas.openxmlformats.org/officeDocument/2006/relationships" id="258" r:id="Rdc0a0dd0ddbb438f"/>
    <p:sldId xmlns:r="http://schemas.openxmlformats.org/officeDocument/2006/relationships" id="259" r:id="R3b8a6a361a804fe1"/>
    <p:sldId xmlns:r="http://schemas.openxmlformats.org/officeDocument/2006/relationships" id="260" r:id="R41a18c8e5df34f53"/>
    <p:sldId xmlns:r="http://schemas.openxmlformats.org/officeDocument/2006/relationships" id="261" r:id="R129d635f80534f9a"/>
    <p:sldId xmlns:r="http://schemas.openxmlformats.org/officeDocument/2006/relationships" id="262" r:id="Rdd1355eb91c244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1429fe7df4577" /><Relationship Type="http://schemas.openxmlformats.org/officeDocument/2006/relationships/slide" Target="/ppt/slides/slide1.xml" Id="R090869b9640e45d2" /><Relationship Type="http://schemas.openxmlformats.org/officeDocument/2006/relationships/slide" Target="/ppt/slides/slide2.xml" Id="R2f55adf85ee24382" /><Relationship Type="http://schemas.openxmlformats.org/officeDocument/2006/relationships/slide" Target="/ppt/slides/slide3.xml" Id="Rdc0a0dd0ddbb438f" /><Relationship Type="http://schemas.openxmlformats.org/officeDocument/2006/relationships/slide" Target="/ppt/slides/slide4.xml" Id="R3b8a6a361a804fe1" /><Relationship Type="http://schemas.openxmlformats.org/officeDocument/2006/relationships/slide" Target="/ppt/slides/slide5.xml" Id="R41a18c8e5df34f53" /><Relationship Type="http://schemas.openxmlformats.org/officeDocument/2006/relationships/slide" Target="/ppt/slides/slide6.xml" Id="R129d635f80534f9a" /><Relationship Type="http://schemas.openxmlformats.org/officeDocument/2006/relationships/slide" Target="/ppt/slides/slide7.xml" Id="Rdd1355eb91c244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180259b86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19444e3694ea1" /><Relationship Type="http://schemas.openxmlformats.org/officeDocument/2006/relationships/theme" Target="/ppt/slideMasters/theme/theme1.xml" Id="R156fe0df1a1d41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819444e3694e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8382b43a043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63c37723144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24a83a02a43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ec0626d3b40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3fbc32044c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a75ef75844c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389e3fccf48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KLEPPSETER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KLEPPSETER ANLEGG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6 631 051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1 853 191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KLEPPSETER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Hofsteinveien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