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1a46c9d32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56bc2ed484446d"/>
  </p:sldMasterIdLst>
  <p:sldIdLst>
    <p:sldId xmlns:r="http://schemas.openxmlformats.org/officeDocument/2006/relationships" id="256" r:id="Rf030e24b17364d74"/>
    <p:sldId xmlns:r="http://schemas.openxmlformats.org/officeDocument/2006/relationships" id="257" r:id="R31f0a9c4e8c840fc"/>
    <p:sldId xmlns:r="http://schemas.openxmlformats.org/officeDocument/2006/relationships" id="258" r:id="Re1e2dca8e3e3462d"/>
    <p:sldId xmlns:r="http://schemas.openxmlformats.org/officeDocument/2006/relationships" id="259" r:id="Rec24a2d70cde451c"/>
    <p:sldId xmlns:r="http://schemas.openxmlformats.org/officeDocument/2006/relationships" id="260" r:id="Ra277f496e6ed4cc8"/>
    <p:sldId xmlns:r="http://schemas.openxmlformats.org/officeDocument/2006/relationships" id="261" r:id="Rc04868e068fb444c"/>
    <p:sldId xmlns:r="http://schemas.openxmlformats.org/officeDocument/2006/relationships" id="262" r:id="Rbce0fb9a3f3a42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6bc2ed484446d" /><Relationship Type="http://schemas.openxmlformats.org/officeDocument/2006/relationships/slide" Target="/ppt/slides/slide1.xml" Id="Rf030e24b17364d74" /><Relationship Type="http://schemas.openxmlformats.org/officeDocument/2006/relationships/slide" Target="/ppt/slides/slide2.xml" Id="R31f0a9c4e8c840fc" /><Relationship Type="http://schemas.openxmlformats.org/officeDocument/2006/relationships/slide" Target="/ppt/slides/slide3.xml" Id="Re1e2dca8e3e3462d" /><Relationship Type="http://schemas.openxmlformats.org/officeDocument/2006/relationships/slide" Target="/ppt/slides/slide4.xml" Id="Rec24a2d70cde451c" /><Relationship Type="http://schemas.openxmlformats.org/officeDocument/2006/relationships/slide" Target="/ppt/slides/slide5.xml" Id="Ra277f496e6ed4cc8" /><Relationship Type="http://schemas.openxmlformats.org/officeDocument/2006/relationships/slide" Target="/ppt/slides/slide6.xml" Id="Rc04868e068fb444c" /><Relationship Type="http://schemas.openxmlformats.org/officeDocument/2006/relationships/slide" Target="/ppt/slides/slide7.xml" Id="Rbce0fb9a3f3a42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2ba6ae5ab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e040f495542aa" /><Relationship Type="http://schemas.openxmlformats.org/officeDocument/2006/relationships/theme" Target="/ppt/slideMasters/theme/theme1.xml" Id="R1384f619d8fd42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7e040f4955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af7b1c16442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39b89cd9b40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fd66e24da4e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4c7d255c64d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10bfbcfd148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fa6120ac4d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2f36eb8af49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GROWITH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GROWITH HOLDING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JOACIM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Meyers vei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1465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921 075 111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