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9b3fafd6f94f8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864d7fa0a62441c"/>
  </p:sldMasterIdLst>
  <p:sldIdLst>
    <p:sldId xmlns:r="http://schemas.openxmlformats.org/officeDocument/2006/relationships" id="256" r:id="R51695b336c264c7b"/>
    <p:sldId xmlns:r="http://schemas.openxmlformats.org/officeDocument/2006/relationships" id="257" r:id="R0c02ba5817f24d55"/>
    <p:sldId xmlns:r="http://schemas.openxmlformats.org/officeDocument/2006/relationships" id="258" r:id="R4a8c427cdb964ee8"/>
    <p:sldId xmlns:r="http://schemas.openxmlformats.org/officeDocument/2006/relationships" id="259" r:id="R482f74fc99054991"/>
    <p:sldId xmlns:r="http://schemas.openxmlformats.org/officeDocument/2006/relationships" id="260" r:id="Rcdd5224587b84099"/>
    <p:sldId xmlns:r="http://schemas.openxmlformats.org/officeDocument/2006/relationships" id="261" r:id="R6d8ed493d897461a"/>
    <p:sldId xmlns:r="http://schemas.openxmlformats.org/officeDocument/2006/relationships" id="262" r:id="Rfb7de91bb9954d8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64d7fa0a62441c" /><Relationship Type="http://schemas.openxmlformats.org/officeDocument/2006/relationships/slide" Target="/ppt/slides/slide1.xml" Id="R51695b336c264c7b" /><Relationship Type="http://schemas.openxmlformats.org/officeDocument/2006/relationships/slide" Target="/ppt/slides/slide2.xml" Id="R0c02ba5817f24d55" /><Relationship Type="http://schemas.openxmlformats.org/officeDocument/2006/relationships/slide" Target="/ppt/slides/slide3.xml" Id="R4a8c427cdb964ee8" /><Relationship Type="http://schemas.openxmlformats.org/officeDocument/2006/relationships/slide" Target="/ppt/slides/slide4.xml" Id="R482f74fc99054991" /><Relationship Type="http://schemas.openxmlformats.org/officeDocument/2006/relationships/slide" Target="/ppt/slides/slide5.xml" Id="Rcdd5224587b84099" /><Relationship Type="http://schemas.openxmlformats.org/officeDocument/2006/relationships/slide" Target="/ppt/slides/slide6.xml" Id="R6d8ed493d897461a" /><Relationship Type="http://schemas.openxmlformats.org/officeDocument/2006/relationships/slide" Target="/ppt/slides/slide7.xml" Id="Rfb7de91bb9954d8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bf842c34e941d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b652ad0ac942bd" /><Relationship Type="http://schemas.openxmlformats.org/officeDocument/2006/relationships/theme" Target="/ppt/slideMasters/theme/theme1.xml" Id="Ra2c1f9053d704b1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5b652ad0ac942b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f7bb4924494eb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945027be5b45e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9761fbb60e4ee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76213fdc80461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7dd69f6e15411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90c327da2b432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15e2fe3c584e6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UNDHEIM &amp; TJESSEM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UNDHEIM &amp; TJESSEM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UNDHEIM &amp; TJESSEM HOLDING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UNDHEIM &amp; TJESSEM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UNDHEIM &amp; TJESSEM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UNDHEIM &amp; TJESSEM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−20 066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798 625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1 955 427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1 957 476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UNDHEIM &amp; TJESSEM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OVE TJESSEM  –  75,0 %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RANDI UNDHEIM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UNDHEIM &amp; TJESSEM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Noredalen 174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4308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lars.ove.tjessem@gmail.com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921 075 340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UNDHEIM &amp; TJESSEM HOLDING AS</a:t>
            </a:r>
          </a:p>
        </p:txBody>
      </p:sp>
    </p:spTree>
  </p:cSld>
  <p:clrMapOvr>
    <a:masterClrMapping xmlns:a="http://schemas.openxmlformats.org/drawingml/2006/main"/>
  </p:clrMapOvr>
</p:sld>
</file>