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66e1a2036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24f2b415742e9"/>
  </p:sldMasterIdLst>
  <p:sldIdLst>
    <p:sldId xmlns:r="http://schemas.openxmlformats.org/officeDocument/2006/relationships" id="256" r:id="R91380d95bfb942a8"/>
    <p:sldId xmlns:r="http://schemas.openxmlformats.org/officeDocument/2006/relationships" id="257" r:id="R7dd5ebd60a4440b5"/>
    <p:sldId xmlns:r="http://schemas.openxmlformats.org/officeDocument/2006/relationships" id="258" r:id="R474b6a9538e64ffd"/>
    <p:sldId xmlns:r="http://schemas.openxmlformats.org/officeDocument/2006/relationships" id="259" r:id="Ra4dde055a33e4237"/>
    <p:sldId xmlns:r="http://schemas.openxmlformats.org/officeDocument/2006/relationships" id="260" r:id="Rd952fc94fb7b43f1"/>
    <p:sldId xmlns:r="http://schemas.openxmlformats.org/officeDocument/2006/relationships" id="261" r:id="R98405a06620b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24f2b415742e9" /><Relationship Type="http://schemas.openxmlformats.org/officeDocument/2006/relationships/slide" Target="/ppt/slides/slide1.xml" Id="R91380d95bfb942a8" /><Relationship Type="http://schemas.openxmlformats.org/officeDocument/2006/relationships/slide" Target="/ppt/slides/slide2.xml" Id="R7dd5ebd60a4440b5" /><Relationship Type="http://schemas.openxmlformats.org/officeDocument/2006/relationships/slide" Target="/ppt/slides/slide3.xml" Id="R474b6a9538e64ffd" /><Relationship Type="http://schemas.openxmlformats.org/officeDocument/2006/relationships/slide" Target="/ppt/slides/slide4.xml" Id="Ra4dde055a33e4237" /><Relationship Type="http://schemas.openxmlformats.org/officeDocument/2006/relationships/slide" Target="/ppt/slides/slide5.xml" Id="Rd952fc94fb7b43f1" /><Relationship Type="http://schemas.openxmlformats.org/officeDocument/2006/relationships/slide" Target="/ppt/slides/slide6.xml" Id="R98405a06620b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fefad394a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45c31b8842a1" /><Relationship Type="http://schemas.openxmlformats.org/officeDocument/2006/relationships/theme" Target="/ppt/slideMasters/theme/theme1.xml" Id="Raaea5e4698da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745c31b88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dc7581e8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cdb88107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ccefa8da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748f62c5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9d1b0beb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243fa11f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