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b0e6c53824b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34b39330b4a0e"/>
  </p:sldMasterIdLst>
  <p:sldIdLst>
    <p:sldId xmlns:r="http://schemas.openxmlformats.org/officeDocument/2006/relationships" id="256" r:id="R8c35fcb70ac448bf"/>
    <p:sldId xmlns:r="http://schemas.openxmlformats.org/officeDocument/2006/relationships" id="257" r:id="R0af7bec50d6f4c1e"/>
    <p:sldId xmlns:r="http://schemas.openxmlformats.org/officeDocument/2006/relationships" id="258" r:id="Ra44059b1f25e4b8f"/>
    <p:sldId xmlns:r="http://schemas.openxmlformats.org/officeDocument/2006/relationships" id="259" r:id="R5a88414e50594359"/>
    <p:sldId xmlns:r="http://schemas.openxmlformats.org/officeDocument/2006/relationships" id="260" r:id="R6f934cc637dd494c"/>
    <p:sldId xmlns:r="http://schemas.openxmlformats.org/officeDocument/2006/relationships" id="261" r:id="Rc85cd87b2b974c7f"/>
    <p:sldId xmlns:r="http://schemas.openxmlformats.org/officeDocument/2006/relationships" id="262" r:id="R538388a674ce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34b39330b4a0e" /><Relationship Type="http://schemas.openxmlformats.org/officeDocument/2006/relationships/slide" Target="/ppt/slides/slide1.xml" Id="R8c35fcb70ac448bf" /><Relationship Type="http://schemas.openxmlformats.org/officeDocument/2006/relationships/slide" Target="/ppt/slides/slide2.xml" Id="R0af7bec50d6f4c1e" /><Relationship Type="http://schemas.openxmlformats.org/officeDocument/2006/relationships/slide" Target="/ppt/slides/slide3.xml" Id="Ra44059b1f25e4b8f" /><Relationship Type="http://schemas.openxmlformats.org/officeDocument/2006/relationships/slide" Target="/ppt/slides/slide4.xml" Id="R5a88414e50594359" /><Relationship Type="http://schemas.openxmlformats.org/officeDocument/2006/relationships/slide" Target="/ppt/slides/slide5.xml" Id="R6f934cc637dd494c" /><Relationship Type="http://schemas.openxmlformats.org/officeDocument/2006/relationships/slide" Target="/ppt/slides/slide6.xml" Id="Rc85cd87b2b974c7f" /><Relationship Type="http://schemas.openxmlformats.org/officeDocument/2006/relationships/slide" Target="/ppt/slides/slide7.xml" Id="R538388a674ce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983f3016f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91a384d74ad6" /><Relationship Type="http://schemas.openxmlformats.org/officeDocument/2006/relationships/theme" Target="/ppt/slideMasters/theme/theme1.xml" Id="Rd359710daa5e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891a384d7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57e4062d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c58fb72b4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b6452468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560616d9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80e5f3b6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f20dd826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2ddfc2437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