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83521ffe3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b8e99752541f3"/>
  </p:sldMasterIdLst>
  <p:sldIdLst>
    <p:sldId xmlns:r="http://schemas.openxmlformats.org/officeDocument/2006/relationships" id="256" r:id="Red7bbdf852454af4"/>
    <p:sldId xmlns:r="http://schemas.openxmlformats.org/officeDocument/2006/relationships" id="257" r:id="R1383e26b8a6e4749"/>
    <p:sldId xmlns:r="http://schemas.openxmlformats.org/officeDocument/2006/relationships" id="258" r:id="Rdc04ea7d34834efa"/>
    <p:sldId xmlns:r="http://schemas.openxmlformats.org/officeDocument/2006/relationships" id="259" r:id="R6ec0011b7b204423"/>
    <p:sldId xmlns:r="http://schemas.openxmlformats.org/officeDocument/2006/relationships" id="260" r:id="Rd7593a0561b14a19"/>
    <p:sldId xmlns:r="http://schemas.openxmlformats.org/officeDocument/2006/relationships" id="261" r:id="R99fcda844beb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b8e99752541f3" /><Relationship Type="http://schemas.openxmlformats.org/officeDocument/2006/relationships/slide" Target="/ppt/slides/slide1.xml" Id="Red7bbdf852454af4" /><Relationship Type="http://schemas.openxmlformats.org/officeDocument/2006/relationships/slide" Target="/ppt/slides/slide2.xml" Id="R1383e26b8a6e4749" /><Relationship Type="http://schemas.openxmlformats.org/officeDocument/2006/relationships/slide" Target="/ppt/slides/slide3.xml" Id="Rdc04ea7d34834efa" /><Relationship Type="http://schemas.openxmlformats.org/officeDocument/2006/relationships/slide" Target="/ppt/slides/slide4.xml" Id="R6ec0011b7b204423" /><Relationship Type="http://schemas.openxmlformats.org/officeDocument/2006/relationships/slide" Target="/ppt/slides/slide5.xml" Id="Rd7593a0561b14a19" /><Relationship Type="http://schemas.openxmlformats.org/officeDocument/2006/relationships/slide" Target="/ppt/slides/slide6.xml" Id="R99fcda844beb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f02dcd9b9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b8031a70486b" /><Relationship Type="http://schemas.openxmlformats.org/officeDocument/2006/relationships/theme" Target="/ppt/slideMasters/theme/theme1.xml" Id="R280affa7a78e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3b8031a70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f927af9b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48747817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6ef93195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0aa555fa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11f4fc52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b33d7d85a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