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c60e237bf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8006db98347dc"/>
  </p:sldMasterIdLst>
  <p:sldIdLst>
    <p:sldId xmlns:r="http://schemas.openxmlformats.org/officeDocument/2006/relationships" id="256" r:id="Rb8b139c04e214c25"/>
    <p:sldId xmlns:r="http://schemas.openxmlformats.org/officeDocument/2006/relationships" id="257" r:id="R732d75f983134976"/>
    <p:sldId xmlns:r="http://schemas.openxmlformats.org/officeDocument/2006/relationships" id="258" r:id="R772c73e026604164"/>
    <p:sldId xmlns:r="http://schemas.openxmlformats.org/officeDocument/2006/relationships" id="259" r:id="Ra2e8e9eae4304441"/>
    <p:sldId xmlns:r="http://schemas.openxmlformats.org/officeDocument/2006/relationships" id="260" r:id="Rb3144221cdf54984"/>
    <p:sldId xmlns:r="http://schemas.openxmlformats.org/officeDocument/2006/relationships" id="261" r:id="R32ec2218009147b5"/>
    <p:sldId xmlns:r="http://schemas.openxmlformats.org/officeDocument/2006/relationships" id="262" r:id="Rf3ce62d00d9a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8006db98347dc" /><Relationship Type="http://schemas.openxmlformats.org/officeDocument/2006/relationships/slide" Target="/ppt/slides/slide1.xml" Id="Rb8b139c04e214c25" /><Relationship Type="http://schemas.openxmlformats.org/officeDocument/2006/relationships/slide" Target="/ppt/slides/slide2.xml" Id="R732d75f983134976" /><Relationship Type="http://schemas.openxmlformats.org/officeDocument/2006/relationships/slide" Target="/ppt/slides/slide3.xml" Id="R772c73e026604164" /><Relationship Type="http://schemas.openxmlformats.org/officeDocument/2006/relationships/slide" Target="/ppt/slides/slide4.xml" Id="Ra2e8e9eae4304441" /><Relationship Type="http://schemas.openxmlformats.org/officeDocument/2006/relationships/slide" Target="/ppt/slides/slide5.xml" Id="Rb3144221cdf54984" /><Relationship Type="http://schemas.openxmlformats.org/officeDocument/2006/relationships/slide" Target="/ppt/slides/slide6.xml" Id="R32ec2218009147b5" /><Relationship Type="http://schemas.openxmlformats.org/officeDocument/2006/relationships/slide" Target="/ppt/slides/slide7.xml" Id="Rf3ce62d00d9a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38b00b4b4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eb3091fd42f0" /><Relationship Type="http://schemas.openxmlformats.org/officeDocument/2006/relationships/theme" Target="/ppt/slideMasters/theme/theme1.xml" Id="Rbf1f6d95ba3a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2eb3091fd42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9052e5ef648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ac024d6a5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4bbcfedc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d2851de53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4f0f935ef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6c8bec68246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6c8c44289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REVISJON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3 966 573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