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a5fa3fa4378442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3c981c0d4254c9c"/>
  </p:sldMasterIdLst>
  <p:sldIdLst>
    <p:sldId xmlns:r="http://schemas.openxmlformats.org/officeDocument/2006/relationships" id="256" r:id="Rd09d34c9bd3d4fec"/>
    <p:sldId xmlns:r="http://schemas.openxmlformats.org/officeDocument/2006/relationships" id="257" r:id="Rab6e43b228544ac3"/>
    <p:sldId xmlns:r="http://schemas.openxmlformats.org/officeDocument/2006/relationships" id="258" r:id="Rfa1d2528c2bd49bd"/>
    <p:sldId xmlns:r="http://schemas.openxmlformats.org/officeDocument/2006/relationships" id="259" r:id="R5e0638a162804c6c"/>
    <p:sldId xmlns:r="http://schemas.openxmlformats.org/officeDocument/2006/relationships" id="260" r:id="Rdfc5ac5f929b46b3"/>
    <p:sldId xmlns:r="http://schemas.openxmlformats.org/officeDocument/2006/relationships" id="261" r:id="R0e8690ada99b41d3"/>
    <p:sldId xmlns:r="http://schemas.openxmlformats.org/officeDocument/2006/relationships" id="262" r:id="Rb53d9c381f1646f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3c981c0d4254c9c" /><Relationship Type="http://schemas.openxmlformats.org/officeDocument/2006/relationships/slide" Target="/ppt/slides/slide1.xml" Id="Rd09d34c9bd3d4fec" /><Relationship Type="http://schemas.openxmlformats.org/officeDocument/2006/relationships/slide" Target="/ppt/slides/slide2.xml" Id="Rab6e43b228544ac3" /><Relationship Type="http://schemas.openxmlformats.org/officeDocument/2006/relationships/slide" Target="/ppt/slides/slide3.xml" Id="Rfa1d2528c2bd49bd" /><Relationship Type="http://schemas.openxmlformats.org/officeDocument/2006/relationships/slide" Target="/ppt/slides/slide4.xml" Id="R5e0638a162804c6c" /><Relationship Type="http://schemas.openxmlformats.org/officeDocument/2006/relationships/slide" Target="/ppt/slides/slide5.xml" Id="Rdfc5ac5f929b46b3" /><Relationship Type="http://schemas.openxmlformats.org/officeDocument/2006/relationships/slide" Target="/ppt/slides/slide6.xml" Id="R0e8690ada99b41d3" /><Relationship Type="http://schemas.openxmlformats.org/officeDocument/2006/relationships/slide" Target="/ppt/slides/slide7.xml" Id="Rb53d9c381f1646f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1df74a9331e405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be587ab9d34174" /><Relationship Type="http://schemas.openxmlformats.org/officeDocument/2006/relationships/theme" Target="/ppt/slideMasters/theme/theme1.xml" Id="R3261f62fc2b4407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dbe587ab9d3417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d6b0e5f343431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4d33eee24a427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9a8c19b71649d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fedd4e8ba145d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ba85fda8384b9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0fc35d9a004ea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f62fb543cf48d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TRULS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TRULS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TRULS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TRULS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TRULS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TRULS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−114 586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29 922 602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132 211 290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137 821 510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TRULS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TRULS HOLTHE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TRULS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Nordraaks gate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0266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921 089 155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TRULS INVEST AS</a:t>
            </a:r>
          </a:p>
        </p:txBody>
      </p:sp>
    </p:spTree>
  </p:cSld>
  <p:clrMapOvr>
    <a:masterClrMapping xmlns:a="http://schemas.openxmlformats.org/drawingml/2006/main"/>
  </p:clrMapOvr>
</p:sld>
</file>