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ef958f8f194e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71d61c6b1a44c0"/>
  </p:sldMasterIdLst>
  <p:sldIdLst>
    <p:sldId xmlns:r="http://schemas.openxmlformats.org/officeDocument/2006/relationships" id="256" r:id="Rd07bb69869a849ec"/>
    <p:sldId xmlns:r="http://schemas.openxmlformats.org/officeDocument/2006/relationships" id="257" r:id="Rfef57b4704d3490b"/>
    <p:sldId xmlns:r="http://schemas.openxmlformats.org/officeDocument/2006/relationships" id="258" r:id="R9e8319aa83cf4faf"/>
    <p:sldId xmlns:r="http://schemas.openxmlformats.org/officeDocument/2006/relationships" id="259" r:id="R3aef69080ca44515"/>
    <p:sldId xmlns:r="http://schemas.openxmlformats.org/officeDocument/2006/relationships" id="260" r:id="Re9fa540f5ae048cf"/>
    <p:sldId xmlns:r="http://schemas.openxmlformats.org/officeDocument/2006/relationships" id="261" r:id="R7c7be58b1ca34c94"/>
    <p:sldId xmlns:r="http://schemas.openxmlformats.org/officeDocument/2006/relationships" id="262" r:id="R1cd5e9e1371841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71d61c6b1a44c0" /><Relationship Type="http://schemas.openxmlformats.org/officeDocument/2006/relationships/slide" Target="/ppt/slides/slide1.xml" Id="Rd07bb69869a849ec" /><Relationship Type="http://schemas.openxmlformats.org/officeDocument/2006/relationships/slide" Target="/ppt/slides/slide2.xml" Id="Rfef57b4704d3490b" /><Relationship Type="http://schemas.openxmlformats.org/officeDocument/2006/relationships/slide" Target="/ppt/slides/slide3.xml" Id="R9e8319aa83cf4faf" /><Relationship Type="http://schemas.openxmlformats.org/officeDocument/2006/relationships/slide" Target="/ppt/slides/slide4.xml" Id="R3aef69080ca44515" /><Relationship Type="http://schemas.openxmlformats.org/officeDocument/2006/relationships/slide" Target="/ppt/slides/slide5.xml" Id="Re9fa540f5ae048cf" /><Relationship Type="http://schemas.openxmlformats.org/officeDocument/2006/relationships/slide" Target="/ppt/slides/slide6.xml" Id="R7c7be58b1ca34c94" /><Relationship Type="http://schemas.openxmlformats.org/officeDocument/2006/relationships/slide" Target="/ppt/slides/slide7.xml" Id="R1cd5e9e1371841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edd10bb5a549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332d981bc40fa" /><Relationship Type="http://schemas.openxmlformats.org/officeDocument/2006/relationships/theme" Target="/ppt/slideMasters/theme/theme1.xml" Id="R723183f9941f43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4332d981bc40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396775c2247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bcef44c7148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c0f10f39945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59b6044f24c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5a1d1ef8a4b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e60b3041349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224c31e124b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HILLECOPTER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HILLECOPTER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HILLECOPTER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HILLECOPTER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HILLECOPTER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HILLECOPTER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−70 129 945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122 413 163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HILLECOPTER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VIRGINIA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HILLECOPTER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Frida Hansens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921 095 821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HILLECOPTER AS</a:t>
            </a:r>
          </a:p>
        </p:txBody>
      </p:sp>
    </p:spTree>
  </p:cSld>
  <p:clrMapOvr>
    <a:masterClrMapping xmlns:a="http://schemas.openxmlformats.org/drawingml/2006/main"/>
  </p:clrMapOvr>
</p:sld>
</file>