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609f91cf8043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bbad004532478d"/>
  </p:sldMasterIdLst>
  <p:sldIdLst>
    <p:sldId xmlns:r="http://schemas.openxmlformats.org/officeDocument/2006/relationships" id="256" r:id="R6140ff275de642a4"/>
    <p:sldId xmlns:r="http://schemas.openxmlformats.org/officeDocument/2006/relationships" id="257" r:id="R44aaa3b571c44788"/>
    <p:sldId xmlns:r="http://schemas.openxmlformats.org/officeDocument/2006/relationships" id="258" r:id="Rb60d03f596d242c3"/>
    <p:sldId xmlns:r="http://schemas.openxmlformats.org/officeDocument/2006/relationships" id="259" r:id="Rf713966242fa4798"/>
    <p:sldId xmlns:r="http://schemas.openxmlformats.org/officeDocument/2006/relationships" id="260" r:id="Red4a9dd3a9744c6d"/>
    <p:sldId xmlns:r="http://schemas.openxmlformats.org/officeDocument/2006/relationships" id="261" r:id="R079b133a345040ff"/>
    <p:sldId xmlns:r="http://schemas.openxmlformats.org/officeDocument/2006/relationships" id="262" r:id="Rc89a8dfffb1e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bad004532478d" /><Relationship Type="http://schemas.openxmlformats.org/officeDocument/2006/relationships/slide" Target="/ppt/slides/slide1.xml" Id="R6140ff275de642a4" /><Relationship Type="http://schemas.openxmlformats.org/officeDocument/2006/relationships/slide" Target="/ppt/slides/slide2.xml" Id="R44aaa3b571c44788" /><Relationship Type="http://schemas.openxmlformats.org/officeDocument/2006/relationships/slide" Target="/ppt/slides/slide3.xml" Id="Rb60d03f596d242c3" /><Relationship Type="http://schemas.openxmlformats.org/officeDocument/2006/relationships/slide" Target="/ppt/slides/slide4.xml" Id="Rf713966242fa4798" /><Relationship Type="http://schemas.openxmlformats.org/officeDocument/2006/relationships/slide" Target="/ppt/slides/slide5.xml" Id="Red4a9dd3a9744c6d" /><Relationship Type="http://schemas.openxmlformats.org/officeDocument/2006/relationships/slide" Target="/ppt/slides/slide6.xml" Id="R079b133a345040ff" /><Relationship Type="http://schemas.openxmlformats.org/officeDocument/2006/relationships/slide" Target="/ppt/slides/slide7.xml" Id="Rc89a8dfffb1e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c93911f8a41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572d6d6394d45" /><Relationship Type="http://schemas.openxmlformats.org/officeDocument/2006/relationships/theme" Target="/ppt/slideMasters/theme/theme1.xml" Id="R8978dad7c123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9572d6d639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d785234fd4d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eda1f2cb5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b29d16b83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d33f71aa1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3a22ec99b43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c8f7c1f22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552fdf3634d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WALIA AS ble etablert [år] og holder til i Fjerdingby.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BALPREET SINGH AHLUWALIA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Dørumsgards veg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921 101 082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WALIA AS</a:t>
            </a:r>
          </a:p>
        </p:txBody>
      </p:sp>
    </p:spTree>
  </p:cSld>
  <p:clrMapOvr>
    <a:masterClrMapping xmlns:a="http://schemas.openxmlformats.org/drawingml/2006/main"/>
  </p:clrMapOvr>
</p:sld>
</file>