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ebd93ce6140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9befdc30334126"/>
  </p:sldMasterIdLst>
  <p:sldIdLst>
    <p:sldId xmlns:r="http://schemas.openxmlformats.org/officeDocument/2006/relationships" id="256" r:id="R0f28ed6335724c4f"/>
    <p:sldId xmlns:r="http://schemas.openxmlformats.org/officeDocument/2006/relationships" id="257" r:id="R96dc278c74d44aac"/>
    <p:sldId xmlns:r="http://schemas.openxmlformats.org/officeDocument/2006/relationships" id="258" r:id="R44c51236e2384cd5"/>
    <p:sldId xmlns:r="http://schemas.openxmlformats.org/officeDocument/2006/relationships" id="259" r:id="R9dad8b742aaf4419"/>
    <p:sldId xmlns:r="http://schemas.openxmlformats.org/officeDocument/2006/relationships" id="260" r:id="Rd4c2b2ec34d444c5"/>
    <p:sldId xmlns:r="http://schemas.openxmlformats.org/officeDocument/2006/relationships" id="261" r:id="R3c42a9078fff461c"/>
    <p:sldId xmlns:r="http://schemas.openxmlformats.org/officeDocument/2006/relationships" id="262" r:id="R43b92eec29eb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befdc30334126" /><Relationship Type="http://schemas.openxmlformats.org/officeDocument/2006/relationships/slide" Target="/ppt/slides/slide1.xml" Id="R0f28ed6335724c4f" /><Relationship Type="http://schemas.openxmlformats.org/officeDocument/2006/relationships/slide" Target="/ppt/slides/slide2.xml" Id="R96dc278c74d44aac" /><Relationship Type="http://schemas.openxmlformats.org/officeDocument/2006/relationships/slide" Target="/ppt/slides/slide3.xml" Id="R44c51236e2384cd5" /><Relationship Type="http://schemas.openxmlformats.org/officeDocument/2006/relationships/slide" Target="/ppt/slides/slide4.xml" Id="R9dad8b742aaf4419" /><Relationship Type="http://schemas.openxmlformats.org/officeDocument/2006/relationships/slide" Target="/ppt/slides/slide5.xml" Id="Rd4c2b2ec34d444c5" /><Relationship Type="http://schemas.openxmlformats.org/officeDocument/2006/relationships/slide" Target="/ppt/slides/slide6.xml" Id="R3c42a9078fff461c" /><Relationship Type="http://schemas.openxmlformats.org/officeDocument/2006/relationships/slide" Target="/ppt/slides/slide7.xml" Id="R43b92eec29eb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7e7fe4950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ac41bf9e14b27" /><Relationship Type="http://schemas.openxmlformats.org/officeDocument/2006/relationships/theme" Target="/ppt/slideMasters/theme/theme1.xml" Id="Re6a8914531c649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cac41bf9e1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e12217051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57bcc2eb9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3e2b5a126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2a6faa96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4d61c4e5044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dc9a82d3345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71f5e832f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KROHN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KROHN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12 963 258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878 314 404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1 083 219 061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INGAR WILHELM JEVANORD KROHN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921 101 155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KROHN HOLDING AS</a:t>
            </a:r>
          </a:p>
        </p:txBody>
      </p:sp>
    </p:spTree>
  </p:cSld>
  <p:clrMapOvr>
    <a:masterClrMapping xmlns:a="http://schemas.openxmlformats.org/drawingml/2006/main"/>
  </p:clrMapOvr>
</p:sld>
</file>