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4b9e80fc7bc420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8a7a518de184224"/>
  </p:sldMasterIdLst>
  <p:sldIdLst>
    <p:sldId xmlns:r="http://schemas.openxmlformats.org/officeDocument/2006/relationships" id="256" r:id="Re92009e824854f56"/>
    <p:sldId xmlns:r="http://schemas.openxmlformats.org/officeDocument/2006/relationships" id="257" r:id="R88269e7f7c54493c"/>
    <p:sldId xmlns:r="http://schemas.openxmlformats.org/officeDocument/2006/relationships" id="258" r:id="R3ca66d830c624199"/>
    <p:sldId xmlns:r="http://schemas.openxmlformats.org/officeDocument/2006/relationships" id="259" r:id="R338cc713a01547dd"/>
    <p:sldId xmlns:r="http://schemas.openxmlformats.org/officeDocument/2006/relationships" id="260" r:id="R87b35d4911424edd"/>
    <p:sldId xmlns:r="http://schemas.openxmlformats.org/officeDocument/2006/relationships" id="261" r:id="R7b20b7162d024850"/>
    <p:sldId xmlns:r="http://schemas.openxmlformats.org/officeDocument/2006/relationships" id="262" r:id="R77fc52f3ea844cc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8a7a518de184224" /><Relationship Type="http://schemas.openxmlformats.org/officeDocument/2006/relationships/slide" Target="/ppt/slides/slide1.xml" Id="Re92009e824854f56" /><Relationship Type="http://schemas.openxmlformats.org/officeDocument/2006/relationships/slide" Target="/ppt/slides/slide2.xml" Id="R88269e7f7c54493c" /><Relationship Type="http://schemas.openxmlformats.org/officeDocument/2006/relationships/slide" Target="/ppt/slides/slide3.xml" Id="R3ca66d830c624199" /><Relationship Type="http://schemas.openxmlformats.org/officeDocument/2006/relationships/slide" Target="/ppt/slides/slide4.xml" Id="R338cc713a01547dd" /><Relationship Type="http://schemas.openxmlformats.org/officeDocument/2006/relationships/slide" Target="/ppt/slides/slide5.xml" Id="R87b35d4911424edd" /><Relationship Type="http://schemas.openxmlformats.org/officeDocument/2006/relationships/slide" Target="/ppt/slides/slide6.xml" Id="R7b20b7162d024850" /><Relationship Type="http://schemas.openxmlformats.org/officeDocument/2006/relationships/slide" Target="/ppt/slides/slide7.xml" Id="R77fc52f3ea844cc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d3ef5d0c8d04cb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b48a0c00fa4246" /><Relationship Type="http://schemas.openxmlformats.org/officeDocument/2006/relationships/theme" Target="/ppt/slideMasters/theme/theme1.xml" Id="R2381780be5c048f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db48a0c00fa424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e06b8f9b1e4b1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c83e5524fe4a6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8deb1aba8d465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2fdf8ec39b443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cce1d059fa494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1f83b27ff1400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386e1f2b784e4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KAMPENS LAGERHALLER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KAMPENS LAGERHALLER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KAMPENS LAGERHALLER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KAMPENS LAGERHALLER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KAMPENS LAGERHALLER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KAMPENS LAGERHALLER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−535 898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497 542 874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768 808 194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794 155 025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KAMPENS LAGERHALLER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JBK MOTOR INVEST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MULTIPLIKATOR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THK MOTOR INVEST AS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KAMPENS LAGERHALLER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Ensjøveien 12D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0655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70 61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921 104 308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KAMPENS LAGERHALLER AS</a:t>
            </a:r>
          </a:p>
        </p:txBody>
      </p:sp>
    </p:spTree>
  </p:cSld>
  <p:clrMapOvr>
    <a:masterClrMapping xmlns:a="http://schemas.openxmlformats.org/drawingml/2006/main"/>
  </p:clrMapOvr>
</p:sld>
</file>