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c1a8177a3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865f0843c49d7"/>
  </p:sldMasterIdLst>
  <p:sldIdLst>
    <p:sldId xmlns:r="http://schemas.openxmlformats.org/officeDocument/2006/relationships" id="256" r:id="Rf7e2ed165b8b41d8"/>
    <p:sldId xmlns:r="http://schemas.openxmlformats.org/officeDocument/2006/relationships" id="257" r:id="R6fa688fdb474438d"/>
    <p:sldId xmlns:r="http://schemas.openxmlformats.org/officeDocument/2006/relationships" id="258" r:id="Reb6b50f9bd604073"/>
    <p:sldId xmlns:r="http://schemas.openxmlformats.org/officeDocument/2006/relationships" id="259" r:id="R32ac93861e984461"/>
    <p:sldId xmlns:r="http://schemas.openxmlformats.org/officeDocument/2006/relationships" id="260" r:id="R705bedce5b324a58"/>
    <p:sldId xmlns:r="http://schemas.openxmlformats.org/officeDocument/2006/relationships" id="261" r:id="Rb38f4e0c5ef34375"/>
    <p:sldId xmlns:r="http://schemas.openxmlformats.org/officeDocument/2006/relationships" id="262" r:id="R68298a6e52bd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865f0843c49d7" /><Relationship Type="http://schemas.openxmlformats.org/officeDocument/2006/relationships/slide" Target="/ppt/slides/slide1.xml" Id="Rf7e2ed165b8b41d8" /><Relationship Type="http://schemas.openxmlformats.org/officeDocument/2006/relationships/slide" Target="/ppt/slides/slide2.xml" Id="R6fa688fdb474438d" /><Relationship Type="http://schemas.openxmlformats.org/officeDocument/2006/relationships/slide" Target="/ppt/slides/slide3.xml" Id="Reb6b50f9bd604073" /><Relationship Type="http://schemas.openxmlformats.org/officeDocument/2006/relationships/slide" Target="/ppt/slides/slide4.xml" Id="R32ac93861e984461" /><Relationship Type="http://schemas.openxmlformats.org/officeDocument/2006/relationships/slide" Target="/ppt/slides/slide5.xml" Id="R705bedce5b324a58" /><Relationship Type="http://schemas.openxmlformats.org/officeDocument/2006/relationships/slide" Target="/ppt/slides/slide6.xml" Id="Rb38f4e0c5ef34375" /><Relationship Type="http://schemas.openxmlformats.org/officeDocument/2006/relationships/slide" Target="/ppt/slides/slide7.xml" Id="R68298a6e52bd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59aaf93f7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990ed3b75433f" /><Relationship Type="http://schemas.openxmlformats.org/officeDocument/2006/relationships/theme" Target="/ppt/slideMasters/theme/theme1.xml" Id="Ra7c7e035b45c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990ed3b75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f4dd642c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1a951a56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1d3967eb3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fde83d9b3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2b4787dd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88341253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c5575110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44 073 130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793 043 445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921 638 989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