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145ee07205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89c3a22d448b2"/>
  </p:sldMasterIdLst>
  <p:sldIdLst>
    <p:sldId xmlns:r="http://schemas.openxmlformats.org/officeDocument/2006/relationships" id="256" r:id="R21287aa93e9c4a35"/>
    <p:sldId xmlns:r="http://schemas.openxmlformats.org/officeDocument/2006/relationships" id="257" r:id="R55d238416d57455b"/>
    <p:sldId xmlns:r="http://schemas.openxmlformats.org/officeDocument/2006/relationships" id="258" r:id="Rc6d7baef699f4dd8"/>
    <p:sldId xmlns:r="http://schemas.openxmlformats.org/officeDocument/2006/relationships" id="259" r:id="Rd084066b51644fc4"/>
    <p:sldId xmlns:r="http://schemas.openxmlformats.org/officeDocument/2006/relationships" id="260" r:id="Refcf65b484c245a7"/>
    <p:sldId xmlns:r="http://schemas.openxmlformats.org/officeDocument/2006/relationships" id="261" r:id="R7d946ada6a664b67"/>
    <p:sldId xmlns:r="http://schemas.openxmlformats.org/officeDocument/2006/relationships" id="262" r:id="R3b28aa8449c7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89c3a22d448b2" /><Relationship Type="http://schemas.openxmlformats.org/officeDocument/2006/relationships/slide" Target="/ppt/slides/slide1.xml" Id="R21287aa93e9c4a35" /><Relationship Type="http://schemas.openxmlformats.org/officeDocument/2006/relationships/slide" Target="/ppt/slides/slide2.xml" Id="R55d238416d57455b" /><Relationship Type="http://schemas.openxmlformats.org/officeDocument/2006/relationships/slide" Target="/ppt/slides/slide3.xml" Id="Rc6d7baef699f4dd8" /><Relationship Type="http://schemas.openxmlformats.org/officeDocument/2006/relationships/slide" Target="/ppt/slides/slide4.xml" Id="Rd084066b51644fc4" /><Relationship Type="http://schemas.openxmlformats.org/officeDocument/2006/relationships/slide" Target="/ppt/slides/slide5.xml" Id="Refcf65b484c245a7" /><Relationship Type="http://schemas.openxmlformats.org/officeDocument/2006/relationships/slide" Target="/ppt/slides/slide6.xml" Id="R7d946ada6a664b67" /><Relationship Type="http://schemas.openxmlformats.org/officeDocument/2006/relationships/slide" Target="/ppt/slides/slide7.xml" Id="R3b28aa8449c7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533b26f8e45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b3d20346a470f" /><Relationship Type="http://schemas.openxmlformats.org/officeDocument/2006/relationships/theme" Target="/ppt/slideMasters/theme/theme1.xml" Id="R7e6b628e1223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b3d20346a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6dd52ace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e009c594f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ae7e2ed8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88b235ea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6f248bf25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4b99b847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5dbfd904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JOTRUM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JOTRUM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4 556 058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88 686 670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90 718 762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ENG SCHARTUM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921 125 348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JOTRUM AS</a:t>
            </a:r>
          </a:p>
        </p:txBody>
      </p:sp>
    </p:spTree>
  </p:cSld>
  <p:clrMapOvr>
    <a:masterClrMapping xmlns:a="http://schemas.openxmlformats.org/drawingml/2006/main"/>
  </p:clrMapOvr>
</p:sld>
</file>