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de19045f3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98ffaff804aab"/>
  </p:sldMasterIdLst>
  <p:sldIdLst>
    <p:sldId xmlns:r="http://schemas.openxmlformats.org/officeDocument/2006/relationships" id="256" r:id="Re28018797fa44d47"/>
    <p:sldId xmlns:r="http://schemas.openxmlformats.org/officeDocument/2006/relationships" id="257" r:id="R5aa4aa17545342bb"/>
    <p:sldId xmlns:r="http://schemas.openxmlformats.org/officeDocument/2006/relationships" id="258" r:id="Ra6c20d1eb5824878"/>
    <p:sldId xmlns:r="http://schemas.openxmlformats.org/officeDocument/2006/relationships" id="259" r:id="Ra271391d3dd946ab"/>
    <p:sldId xmlns:r="http://schemas.openxmlformats.org/officeDocument/2006/relationships" id="260" r:id="R99637f7cec274f90"/>
    <p:sldId xmlns:r="http://schemas.openxmlformats.org/officeDocument/2006/relationships" id="261" r:id="R55af040a7fe44eef"/>
    <p:sldId xmlns:r="http://schemas.openxmlformats.org/officeDocument/2006/relationships" id="262" r:id="R7203ac427c76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98ffaff804aab" /><Relationship Type="http://schemas.openxmlformats.org/officeDocument/2006/relationships/slide" Target="/ppt/slides/slide1.xml" Id="Re28018797fa44d47" /><Relationship Type="http://schemas.openxmlformats.org/officeDocument/2006/relationships/slide" Target="/ppt/slides/slide2.xml" Id="R5aa4aa17545342bb" /><Relationship Type="http://schemas.openxmlformats.org/officeDocument/2006/relationships/slide" Target="/ppt/slides/slide3.xml" Id="Ra6c20d1eb5824878" /><Relationship Type="http://schemas.openxmlformats.org/officeDocument/2006/relationships/slide" Target="/ppt/slides/slide4.xml" Id="Ra271391d3dd946ab" /><Relationship Type="http://schemas.openxmlformats.org/officeDocument/2006/relationships/slide" Target="/ppt/slides/slide5.xml" Id="R99637f7cec274f90" /><Relationship Type="http://schemas.openxmlformats.org/officeDocument/2006/relationships/slide" Target="/ppt/slides/slide6.xml" Id="R55af040a7fe44eef" /><Relationship Type="http://schemas.openxmlformats.org/officeDocument/2006/relationships/slide" Target="/ppt/slides/slide7.xml" Id="R7203ac427c76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a2312470a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14f896234005" /><Relationship Type="http://schemas.openxmlformats.org/officeDocument/2006/relationships/theme" Target="/ppt/slideMasters/theme/theme1.xml" Id="Refabc3a4d954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114f89623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21dbce9ca41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2b3efdc36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12d0ea34f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0b3d1139e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a22777df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8863df65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32505319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REALTOR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7 363 759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7 619 529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KAPITAL OG FINANSPARTNER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921 130 155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REALTOR AS</a:t>
            </a:r>
          </a:p>
        </p:txBody>
      </p:sp>
    </p:spTree>
  </p:cSld>
  <p:clrMapOvr>
    <a:masterClrMapping xmlns:a="http://schemas.openxmlformats.org/drawingml/2006/main"/>
  </p:clrMapOvr>
</p:sld>
</file>