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6804a8281347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d77c39aa5b4571"/>
  </p:sldMasterIdLst>
  <p:sldIdLst>
    <p:sldId xmlns:r="http://schemas.openxmlformats.org/officeDocument/2006/relationships" id="256" r:id="R1c0bf046965542cb"/>
    <p:sldId xmlns:r="http://schemas.openxmlformats.org/officeDocument/2006/relationships" id="257" r:id="Rdb4d53d3044b4103"/>
    <p:sldId xmlns:r="http://schemas.openxmlformats.org/officeDocument/2006/relationships" id="258" r:id="R46d2aff16cb14363"/>
    <p:sldId xmlns:r="http://schemas.openxmlformats.org/officeDocument/2006/relationships" id="259" r:id="Rae0ec1d3ec674c14"/>
    <p:sldId xmlns:r="http://schemas.openxmlformats.org/officeDocument/2006/relationships" id="260" r:id="Ra2a687fcd2034eb9"/>
    <p:sldId xmlns:r="http://schemas.openxmlformats.org/officeDocument/2006/relationships" id="261" r:id="Rfb57f618229a490f"/>
    <p:sldId xmlns:r="http://schemas.openxmlformats.org/officeDocument/2006/relationships" id="262" r:id="Rb483a24e90b7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77c39aa5b4571" /><Relationship Type="http://schemas.openxmlformats.org/officeDocument/2006/relationships/slide" Target="/ppt/slides/slide1.xml" Id="R1c0bf046965542cb" /><Relationship Type="http://schemas.openxmlformats.org/officeDocument/2006/relationships/slide" Target="/ppt/slides/slide2.xml" Id="Rdb4d53d3044b4103" /><Relationship Type="http://schemas.openxmlformats.org/officeDocument/2006/relationships/slide" Target="/ppt/slides/slide3.xml" Id="R46d2aff16cb14363" /><Relationship Type="http://schemas.openxmlformats.org/officeDocument/2006/relationships/slide" Target="/ppt/slides/slide4.xml" Id="Rae0ec1d3ec674c14" /><Relationship Type="http://schemas.openxmlformats.org/officeDocument/2006/relationships/slide" Target="/ppt/slides/slide5.xml" Id="Ra2a687fcd2034eb9" /><Relationship Type="http://schemas.openxmlformats.org/officeDocument/2006/relationships/slide" Target="/ppt/slides/slide6.xml" Id="Rfb57f618229a490f" /><Relationship Type="http://schemas.openxmlformats.org/officeDocument/2006/relationships/slide" Target="/ppt/slides/slide7.xml" Id="Rb483a24e90b7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d6d9ced5643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1c0d3f4df4949" /><Relationship Type="http://schemas.openxmlformats.org/officeDocument/2006/relationships/theme" Target="/ppt/slideMasters/theme/theme1.xml" Id="Rc1470d3e567248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51c0d3f4df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74b47030b40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3e4ca6a6f40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85fc7369e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78339af8d4f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b2ab916d7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251f8e59949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1b5cb4174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FORAFISK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FORAFISK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171 294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−839 993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−849 219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−468 776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329 958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OLKA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Tregdeveien 408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921 133 367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FORAFISK AS</a:t>
            </a:r>
          </a:p>
        </p:txBody>
      </p:sp>
    </p:spTree>
  </p:cSld>
  <p:clrMapOvr>
    <a:masterClrMapping xmlns:a="http://schemas.openxmlformats.org/drawingml/2006/main"/>
  </p:clrMapOvr>
</p:sld>
</file>