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63e58934d849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d25081d8b9411f"/>
  </p:sldMasterIdLst>
  <p:sldIdLst>
    <p:sldId xmlns:r="http://schemas.openxmlformats.org/officeDocument/2006/relationships" id="256" r:id="Reb2717bda40a4866"/>
    <p:sldId xmlns:r="http://schemas.openxmlformats.org/officeDocument/2006/relationships" id="257" r:id="Rde428edbdd8f4357"/>
    <p:sldId xmlns:r="http://schemas.openxmlformats.org/officeDocument/2006/relationships" id="258" r:id="R556634eaed484f6c"/>
    <p:sldId xmlns:r="http://schemas.openxmlformats.org/officeDocument/2006/relationships" id="259" r:id="R9a5622e3a2de4fa1"/>
    <p:sldId xmlns:r="http://schemas.openxmlformats.org/officeDocument/2006/relationships" id="260" r:id="R3d0056448161409f"/>
    <p:sldId xmlns:r="http://schemas.openxmlformats.org/officeDocument/2006/relationships" id="261" r:id="Ra7744d13707144bc"/>
    <p:sldId xmlns:r="http://schemas.openxmlformats.org/officeDocument/2006/relationships" id="262" r:id="R62583a518eff42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d25081d8b9411f" /><Relationship Type="http://schemas.openxmlformats.org/officeDocument/2006/relationships/slide" Target="/ppt/slides/slide1.xml" Id="Reb2717bda40a4866" /><Relationship Type="http://schemas.openxmlformats.org/officeDocument/2006/relationships/slide" Target="/ppt/slides/slide2.xml" Id="Rde428edbdd8f4357" /><Relationship Type="http://schemas.openxmlformats.org/officeDocument/2006/relationships/slide" Target="/ppt/slides/slide3.xml" Id="R556634eaed484f6c" /><Relationship Type="http://schemas.openxmlformats.org/officeDocument/2006/relationships/slide" Target="/ppt/slides/slide4.xml" Id="R9a5622e3a2de4fa1" /><Relationship Type="http://schemas.openxmlformats.org/officeDocument/2006/relationships/slide" Target="/ppt/slides/slide5.xml" Id="R3d0056448161409f" /><Relationship Type="http://schemas.openxmlformats.org/officeDocument/2006/relationships/slide" Target="/ppt/slides/slide6.xml" Id="Ra7744d13707144bc" /><Relationship Type="http://schemas.openxmlformats.org/officeDocument/2006/relationships/slide" Target="/ppt/slides/slide7.xml" Id="R62583a518eff42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c341cbaea4b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b7c0ca0ed4d8e" /><Relationship Type="http://schemas.openxmlformats.org/officeDocument/2006/relationships/theme" Target="/ppt/slideMasters/theme/theme1.xml" Id="Rca2f6f27037347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cb7c0ca0ed4d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1216640a142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f82b40d6a41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c6a143aee41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dc8f03d464c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145fe45274b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e3f991bc94b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afcbc51754d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GRIMHOLT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GRIMHOLT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1 284 880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1 207 730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2 015 339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GRIMHOLT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Vreimsida 359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921 143 192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GRIMHOLT AS</a:t>
            </a:r>
          </a:p>
        </p:txBody>
      </p:sp>
    </p:spTree>
  </p:cSld>
  <p:clrMapOvr>
    <a:masterClrMapping xmlns:a="http://schemas.openxmlformats.org/drawingml/2006/main"/>
  </p:clrMapOvr>
</p:sld>
</file>