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c2f753f062d4ce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c200b36aaba4ccc"/>
  </p:sldMasterIdLst>
  <p:sldIdLst>
    <p:sldId xmlns:r="http://schemas.openxmlformats.org/officeDocument/2006/relationships" id="256" r:id="Rc73f8eb980064e91"/>
    <p:sldId xmlns:r="http://schemas.openxmlformats.org/officeDocument/2006/relationships" id="257" r:id="R02cbfda1537c4f59"/>
    <p:sldId xmlns:r="http://schemas.openxmlformats.org/officeDocument/2006/relationships" id="258" r:id="Rec6893594b9b4d75"/>
    <p:sldId xmlns:r="http://schemas.openxmlformats.org/officeDocument/2006/relationships" id="259" r:id="Rb066cc918db04144"/>
    <p:sldId xmlns:r="http://schemas.openxmlformats.org/officeDocument/2006/relationships" id="260" r:id="Rc2e6ef66b3a04af6"/>
    <p:sldId xmlns:r="http://schemas.openxmlformats.org/officeDocument/2006/relationships" id="261" r:id="Rc958acef2c7a45e7"/>
    <p:sldId xmlns:r="http://schemas.openxmlformats.org/officeDocument/2006/relationships" id="262" r:id="R4fe3af0f9be3488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c200b36aaba4ccc" /><Relationship Type="http://schemas.openxmlformats.org/officeDocument/2006/relationships/slide" Target="/ppt/slides/slide1.xml" Id="Rc73f8eb980064e91" /><Relationship Type="http://schemas.openxmlformats.org/officeDocument/2006/relationships/slide" Target="/ppt/slides/slide2.xml" Id="R02cbfda1537c4f59" /><Relationship Type="http://schemas.openxmlformats.org/officeDocument/2006/relationships/slide" Target="/ppt/slides/slide3.xml" Id="Rec6893594b9b4d75" /><Relationship Type="http://schemas.openxmlformats.org/officeDocument/2006/relationships/slide" Target="/ppt/slides/slide4.xml" Id="Rb066cc918db04144" /><Relationship Type="http://schemas.openxmlformats.org/officeDocument/2006/relationships/slide" Target="/ppt/slides/slide5.xml" Id="Rc2e6ef66b3a04af6" /><Relationship Type="http://schemas.openxmlformats.org/officeDocument/2006/relationships/slide" Target="/ppt/slides/slide6.xml" Id="Rc958acef2c7a45e7" /><Relationship Type="http://schemas.openxmlformats.org/officeDocument/2006/relationships/slide" Target="/ppt/slides/slide7.xml" Id="R4fe3af0f9be3488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10bdc59e3aa492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a6b9b3ed5364227" /><Relationship Type="http://schemas.openxmlformats.org/officeDocument/2006/relationships/theme" Target="/ppt/slideMasters/theme/theme1.xml" Id="R6158e4dc2a394c8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a6b9b3ed536422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b551d55787c48b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771c41249e74de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84ce19da0a84a2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1ee093d24b5496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ed4c09dff5848d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068b2f0df9041cc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af4dc4f75e243b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ZOOM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ZOOM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ZOOM INVEST AS ble etablert [år] og holder til i Bø I Telemark.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ZOOM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ZOOM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ZOOM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−10 005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568 198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1 135 377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1 135 377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ZOOM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TOMMY NIELSEN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ZOOM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Furutoppen 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3801 Bø I Telemark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921 143 222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ZOOM INVEST AS</a:t>
            </a:r>
          </a:p>
        </p:txBody>
      </p:sp>
    </p:spTree>
  </p:cSld>
  <p:clrMapOvr>
    <a:masterClrMapping xmlns:a="http://schemas.openxmlformats.org/drawingml/2006/main"/>
  </p:clrMapOvr>
</p:sld>
</file>