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31cd6135384b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eece789b50458f"/>
  </p:sldMasterIdLst>
  <p:sldIdLst>
    <p:sldId xmlns:r="http://schemas.openxmlformats.org/officeDocument/2006/relationships" id="256" r:id="Rbd246a78b72a4733"/>
    <p:sldId xmlns:r="http://schemas.openxmlformats.org/officeDocument/2006/relationships" id="257" r:id="R4a199c8802da4aaf"/>
    <p:sldId xmlns:r="http://schemas.openxmlformats.org/officeDocument/2006/relationships" id="258" r:id="R7b04c87ce913435c"/>
    <p:sldId xmlns:r="http://schemas.openxmlformats.org/officeDocument/2006/relationships" id="259" r:id="R41113735ebaf4982"/>
    <p:sldId xmlns:r="http://schemas.openxmlformats.org/officeDocument/2006/relationships" id="260" r:id="R71ff3559e43840f3"/>
    <p:sldId xmlns:r="http://schemas.openxmlformats.org/officeDocument/2006/relationships" id="261" r:id="R494406519c0b40f1"/>
    <p:sldId xmlns:r="http://schemas.openxmlformats.org/officeDocument/2006/relationships" id="262" r:id="R69e46b4c65dc46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eece789b50458f" /><Relationship Type="http://schemas.openxmlformats.org/officeDocument/2006/relationships/slide" Target="/ppt/slides/slide1.xml" Id="Rbd246a78b72a4733" /><Relationship Type="http://schemas.openxmlformats.org/officeDocument/2006/relationships/slide" Target="/ppt/slides/slide2.xml" Id="R4a199c8802da4aaf" /><Relationship Type="http://schemas.openxmlformats.org/officeDocument/2006/relationships/slide" Target="/ppt/slides/slide3.xml" Id="R7b04c87ce913435c" /><Relationship Type="http://schemas.openxmlformats.org/officeDocument/2006/relationships/slide" Target="/ppt/slides/slide4.xml" Id="R41113735ebaf4982" /><Relationship Type="http://schemas.openxmlformats.org/officeDocument/2006/relationships/slide" Target="/ppt/slides/slide5.xml" Id="R71ff3559e43840f3" /><Relationship Type="http://schemas.openxmlformats.org/officeDocument/2006/relationships/slide" Target="/ppt/slides/slide6.xml" Id="R494406519c0b40f1" /><Relationship Type="http://schemas.openxmlformats.org/officeDocument/2006/relationships/slide" Target="/ppt/slides/slide7.xml" Id="R69e46b4c65dc46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1afe8809b749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a3d24293a44d5" /><Relationship Type="http://schemas.openxmlformats.org/officeDocument/2006/relationships/theme" Target="/ppt/slideMasters/theme/theme1.xml" Id="R3959d4026be948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8a3d24293a44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2ad729b334d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71b2f9b08d4a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bddc683fc44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76182f15b4c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0ecad05d64a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e643c3ac94d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c07320b7142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ASCEND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ASCEND INVEST AS ble etablert [år] og holder til i Nordfjordeid.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727 349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HOVDEN EIGEDOM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Nordfjordvegen 4063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6774 Nordfjordeid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921 144 113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ASCEND INVEST AS</a:t>
            </a:r>
          </a:p>
        </p:txBody>
      </p:sp>
    </p:spTree>
  </p:cSld>
  <p:clrMapOvr>
    <a:masterClrMapping xmlns:a="http://schemas.openxmlformats.org/drawingml/2006/main"/>
  </p:clrMapOvr>
</p:sld>
</file>