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fae568768946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2a16836e0a48d2"/>
  </p:sldMasterIdLst>
  <p:sldIdLst>
    <p:sldId xmlns:r="http://schemas.openxmlformats.org/officeDocument/2006/relationships" id="256" r:id="R9841c42ca1484794"/>
    <p:sldId xmlns:r="http://schemas.openxmlformats.org/officeDocument/2006/relationships" id="257" r:id="R3374f1882de54e26"/>
    <p:sldId xmlns:r="http://schemas.openxmlformats.org/officeDocument/2006/relationships" id="258" r:id="R262ae55e7ef64145"/>
    <p:sldId xmlns:r="http://schemas.openxmlformats.org/officeDocument/2006/relationships" id="259" r:id="R3c907b8639e146fa"/>
    <p:sldId xmlns:r="http://schemas.openxmlformats.org/officeDocument/2006/relationships" id="260" r:id="R2f7fbf3b6a794100"/>
    <p:sldId xmlns:r="http://schemas.openxmlformats.org/officeDocument/2006/relationships" id="261" r:id="Ra8090d64acc54c02"/>
    <p:sldId xmlns:r="http://schemas.openxmlformats.org/officeDocument/2006/relationships" id="262" r:id="Rb3478624b2764e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2a16836e0a48d2" /><Relationship Type="http://schemas.openxmlformats.org/officeDocument/2006/relationships/slide" Target="/ppt/slides/slide1.xml" Id="R9841c42ca1484794" /><Relationship Type="http://schemas.openxmlformats.org/officeDocument/2006/relationships/slide" Target="/ppt/slides/slide2.xml" Id="R3374f1882de54e26" /><Relationship Type="http://schemas.openxmlformats.org/officeDocument/2006/relationships/slide" Target="/ppt/slides/slide3.xml" Id="R262ae55e7ef64145" /><Relationship Type="http://schemas.openxmlformats.org/officeDocument/2006/relationships/slide" Target="/ppt/slides/slide4.xml" Id="R3c907b8639e146fa" /><Relationship Type="http://schemas.openxmlformats.org/officeDocument/2006/relationships/slide" Target="/ppt/slides/slide5.xml" Id="R2f7fbf3b6a794100" /><Relationship Type="http://schemas.openxmlformats.org/officeDocument/2006/relationships/slide" Target="/ppt/slides/slide6.xml" Id="Ra8090d64acc54c02" /><Relationship Type="http://schemas.openxmlformats.org/officeDocument/2006/relationships/slide" Target="/ppt/slides/slide7.xml" Id="Rb3478624b2764e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c3a3a2663747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0bccf0faa4006" /><Relationship Type="http://schemas.openxmlformats.org/officeDocument/2006/relationships/theme" Target="/ppt/slideMasters/theme/theme1.xml" Id="R8b5f96fcc91b45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40bccf0faa40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3ded8c578949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34a0dd79545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29dcd8811f48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84bb6a1ef4b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dcdc3556941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618fee1c54b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9fd2aca304f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ASCEND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ASCEND INVEST AS ble etablert [år] og holder til i Nordfjordeid.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727 349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HOVDEN EIGEDOM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Nordfjordvegen 4063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6774 Nordfjordeid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921 144 113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ASCEND INVEST AS</a:t>
            </a:r>
          </a:p>
        </p:txBody>
      </p:sp>
    </p:spTree>
  </p:cSld>
  <p:clrMapOvr>
    <a:masterClrMapping xmlns:a="http://schemas.openxmlformats.org/drawingml/2006/main"/>
  </p:clrMapOvr>
</p:sld>
</file>