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8e0bea8dc7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3417822734434d"/>
  </p:sldMasterIdLst>
  <p:sldIdLst>
    <p:sldId xmlns:r="http://schemas.openxmlformats.org/officeDocument/2006/relationships" id="256" r:id="Rdd277504abd44996"/>
    <p:sldId xmlns:r="http://schemas.openxmlformats.org/officeDocument/2006/relationships" id="257" r:id="Rc88ec7b3f97c460d"/>
    <p:sldId xmlns:r="http://schemas.openxmlformats.org/officeDocument/2006/relationships" id="258" r:id="Rebf651fdb68c4f1c"/>
    <p:sldId xmlns:r="http://schemas.openxmlformats.org/officeDocument/2006/relationships" id="259" r:id="Rbcd490e771b046cb"/>
    <p:sldId xmlns:r="http://schemas.openxmlformats.org/officeDocument/2006/relationships" id="260" r:id="Rd2b6459954f14c7d"/>
    <p:sldId xmlns:r="http://schemas.openxmlformats.org/officeDocument/2006/relationships" id="261" r:id="R5d07c61b96ef42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417822734434d" /><Relationship Type="http://schemas.openxmlformats.org/officeDocument/2006/relationships/slide" Target="/ppt/slides/slide1.xml" Id="Rdd277504abd44996" /><Relationship Type="http://schemas.openxmlformats.org/officeDocument/2006/relationships/slide" Target="/ppt/slides/slide2.xml" Id="Rc88ec7b3f97c460d" /><Relationship Type="http://schemas.openxmlformats.org/officeDocument/2006/relationships/slide" Target="/ppt/slides/slide3.xml" Id="Rebf651fdb68c4f1c" /><Relationship Type="http://schemas.openxmlformats.org/officeDocument/2006/relationships/slide" Target="/ppt/slides/slide4.xml" Id="Rbcd490e771b046cb" /><Relationship Type="http://schemas.openxmlformats.org/officeDocument/2006/relationships/slide" Target="/ppt/slides/slide5.xml" Id="Rd2b6459954f14c7d" /><Relationship Type="http://schemas.openxmlformats.org/officeDocument/2006/relationships/slide" Target="/ppt/slides/slide6.xml" Id="R5d07c61b96ef42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24c05e25547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043284e1b4860" /><Relationship Type="http://schemas.openxmlformats.org/officeDocument/2006/relationships/theme" Target="/ppt/slideMasters/theme/theme1.xml" Id="R031e6dc1f199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043284e1b48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633b6edbd4b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cc25a05cf4f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4b34e4f46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be4dcc771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a15fa4a80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c307aee114e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SPARDAMA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